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8245" y="3076575"/>
            <a:ext cx="4714875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4"/>
          <a:stretch>
            <a:fillRect/>
          </a:stretch>
        </p:blipFill>
        <p:spPr>
          <a:xfrm>
            <a:off x="718820" y="2157095"/>
            <a:ext cx="10922045" cy="2327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55953" y="3549609"/>
            <a:ext cx="228513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03359" y="3549609"/>
            <a:ext cx="399899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59278" y="3549609"/>
            <a:ext cx="399899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01898" y="3549609"/>
            <a:ext cx="380856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367510"/>
            <a:ext cx="11340000" cy="4384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79328" y="2978181"/>
            <a:ext cx="399899" cy="343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45222" y="4436363"/>
            <a:ext cx="390377" cy="343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798040"/>
            <a:ext cx="11340000" cy="2997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8312" y="4041597"/>
            <a:ext cx="971183" cy="23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93602" y="4041597"/>
            <a:ext cx="971183" cy="23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21713" y="4041597"/>
            <a:ext cx="790277" cy="23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16524" y="4041597"/>
            <a:ext cx="752191" cy="23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73249" y="4041597"/>
            <a:ext cx="961662" cy="23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68060" y="4041597"/>
            <a:ext cx="942619" cy="23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19"/>
          <a:stretch>
            <a:fillRect/>
          </a:stretch>
        </p:blipFill>
        <p:spPr>
          <a:xfrm>
            <a:off x="1149350" y="793750"/>
            <a:ext cx="10272440" cy="58680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7510" y="1739900"/>
            <a:ext cx="5215890" cy="4795520"/>
          </a:xfrm>
          <a:prstGeom prst="rect">
            <a:avLst/>
          </a:prstGeom>
        </p:spPr>
      </p:pic>
      <p:cxnSp>
        <p:nvCxnSpPr>
          <p:cNvPr id="20" name="直接连接符 19"/>
          <p:cNvCxnSpPr/>
          <p:nvPr/>
        </p:nvCxnSpPr>
        <p:spPr>
          <a:xfrm>
            <a:off x="5545455" y="2525395"/>
            <a:ext cx="1342390" cy="1767840"/>
          </a:xfrm>
          <a:prstGeom prst="line">
            <a:avLst/>
          </a:prstGeom>
          <a:ln>
            <a:solidFill>
              <a:srgbClr val="E718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 useBgFill="1">
        <p:nvSpPr>
          <p:cNvPr id="23" name="矩形 22"/>
          <p:cNvSpPr/>
          <p:nvPr/>
        </p:nvSpPr>
        <p:spPr bwMode="white">
          <a:xfrm>
            <a:off x="7213935" y="4341146"/>
            <a:ext cx="376239" cy="232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椭圆 23"/>
          <p:cNvSpPr/>
          <p:nvPr/>
        </p:nvSpPr>
        <p:spPr bwMode="white">
          <a:xfrm>
            <a:off x="7730490" y="4305300"/>
            <a:ext cx="343535" cy="33337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306822" y="4341146"/>
            <a:ext cx="214994" cy="232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104093" y="4341146"/>
            <a:ext cx="376239" cy="232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0062609" y="4305311"/>
            <a:ext cx="358323" cy="295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>
            <a:off x="5545455" y="4076700"/>
            <a:ext cx="1342390" cy="1767840"/>
          </a:xfrm>
          <a:prstGeom prst="line">
            <a:avLst/>
          </a:prstGeom>
          <a:ln>
            <a:solidFill>
              <a:srgbClr val="E718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 useBgFill="1">
        <p:nvSpPr>
          <p:cNvPr id="29" name="矩形 28"/>
          <p:cNvSpPr/>
          <p:nvPr/>
        </p:nvSpPr>
        <p:spPr bwMode="white">
          <a:xfrm>
            <a:off x="7213935" y="6007479"/>
            <a:ext cx="376239" cy="232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椭圆 32"/>
          <p:cNvSpPr/>
          <p:nvPr/>
        </p:nvSpPr>
        <p:spPr bwMode="white">
          <a:xfrm>
            <a:off x="7730490" y="6007735"/>
            <a:ext cx="343535" cy="29845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8315780" y="6007479"/>
            <a:ext cx="206036" cy="232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9112885" y="5968365"/>
            <a:ext cx="349250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10062609" y="5971644"/>
            <a:ext cx="358323" cy="28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43" name="直接连接符 42"/>
          <p:cNvCxnSpPr/>
          <p:nvPr/>
        </p:nvCxnSpPr>
        <p:spPr>
          <a:xfrm flipV="1">
            <a:off x="5520055" y="2493010"/>
            <a:ext cx="1367790" cy="3456305"/>
          </a:xfrm>
          <a:prstGeom prst="line">
            <a:avLst/>
          </a:prstGeom>
          <a:ln>
            <a:solidFill>
              <a:srgbClr val="E718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 useBgFill="1">
        <p:nvSpPr>
          <p:cNvPr id="44" name="矩形 43"/>
          <p:cNvSpPr/>
          <p:nvPr/>
        </p:nvSpPr>
        <p:spPr bwMode="white">
          <a:xfrm>
            <a:off x="7213935" y="2674813"/>
            <a:ext cx="376239" cy="232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7751420" y="2764401"/>
            <a:ext cx="313533" cy="35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8244116" y="2674813"/>
            <a:ext cx="367281" cy="232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9122009" y="2674813"/>
            <a:ext cx="358323" cy="232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10062609" y="2647937"/>
            <a:ext cx="358323" cy="28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9" grpId="0" bldLvl="0" animBg="1"/>
      <p:bldP spid="33" grpId="0" bldLvl="0" animBg="1"/>
      <p:bldP spid="40" grpId="0" bldLvl="0" animBg="1"/>
      <p:bldP spid="41" grpId="0" bldLvl="0" animBg="1"/>
      <p:bldP spid="42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2025-01-18T03:43:03Z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