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8" r:id="rId5"/>
    <p:sldId id="332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3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52850" y="3071495"/>
            <a:ext cx="4686300" cy="7143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8820" y="1628775"/>
            <a:ext cx="10875010" cy="3666490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2630170" y="3625215"/>
            <a:ext cx="81280" cy="1243965"/>
          </a:xfrm>
          <a:prstGeom prst="line">
            <a:avLst/>
          </a:prstGeom>
          <a:ln>
            <a:solidFill>
              <a:srgbClr val="F9049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3719195" y="3572510"/>
            <a:ext cx="1368425" cy="1368425"/>
          </a:xfrm>
          <a:prstGeom prst="line">
            <a:avLst/>
          </a:prstGeom>
          <a:ln>
            <a:solidFill>
              <a:srgbClr val="F9049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4943475" y="3500755"/>
            <a:ext cx="6049010" cy="1440180"/>
          </a:xfrm>
          <a:prstGeom prst="line">
            <a:avLst/>
          </a:prstGeom>
          <a:ln>
            <a:solidFill>
              <a:srgbClr val="F9049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6383655" y="3500755"/>
            <a:ext cx="2808605" cy="1440180"/>
          </a:xfrm>
          <a:prstGeom prst="line">
            <a:avLst/>
          </a:prstGeom>
          <a:ln>
            <a:solidFill>
              <a:srgbClr val="F9049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7247890" y="3429000"/>
            <a:ext cx="431800" cy="1511935"/>
          </a:xfrm>
          <a:prstGeom prst="line">
            <a:avLst/>
          </a:prstGeom>
          <a:ln>
            <a:solidFill>
              <a:srgbClr val="F9049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5087620" y="3500755"/>
            <a:ext cx="4392295" cy="1368425"/>
          </a:xfrm>
          <a:prstGeom prst="line">
            <a:avLst/>
          </a:prstGeom>
          <a:ln>
            <a:solidFill>
              <a:srgbClr val="F9049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9192260" y="3500755"/>
            <a:ext cx="1943735" cy="1440180"/>
          </a:xfrm>
          <a:prstGeom prst="line">
            <a:avLst/>
          </a:prstGeom>
          <a:ln>
            <a:solidFill>
              <a:srgbClr val="F9049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27430" y="1764030"/>
            <a:ext cx="10214610" cy="3585845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2639060" y="3716655"/>
            <a:ext cx="5328920" cy="1080135"/>
          </a:xfrm>
          <a:prstGeom prst="line">
            <a:avLst/>
          </a:prstGeom>
          <a:ln>
            <a:solidFill>
              <a:srgbClr val="F9049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087620" y="3716655"/>
            <a:ext cx="5616575" cy="1152525"/>
          </a:xfrm>
          <a:prstGeom prst="line">
            <a:avLst/>
          </a:prstGeom>
          <a:ln>
            <a:solidFill>
              <a:srgbClr val="F9049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2567305" y="3572510"/>
            <a:ext cx="5328285" cy="1224280"/>
          </a:xfrm>
          <a:prstGeom prst="line">
            <a:avLst/>
          </a:prstGeom>
          <a:ln>
            <a:solidFill>
              <a:srgbClr val="F9049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5231765" y="3716655"/>
            <a:ext cx="5328285" cy="1296035"/>
          </a:xfrm>
          <a:prstGeom prst="line">
            <a:avLst/>
          </a:prstGeom>
          <a:ln>
            <a:solidFill>
              <a:srgbClr val="F9049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9"/>
          <a:stretch>
            <a:fillRect/>
          </a:stretch>
        </p:blipFill>
        <p:spPr>
          <a:xfrm>
            <a:off x="862330" y="1296035"/>
            <a:ext cx="10488340" cy="276415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b="4545"/>
          <a:stretch>
            <a:fillRect/>
          </a:stretch>
        </p:blipFill>
        <p:spPr>
          <a:xfrm>
            <a:off x="2326005" y="2326640"/>
            <a:ext cx="819150" cy="7200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 t="5858"/>
          <a:stretch>
            <a:fillRect/>
          </a:stretch>
        </p:blipFill>
        <p:spPr>
          <a:xfrm>
            <a:off x="3141345" y="3091180"/>
            <a:ext cx="1386840" cy="72453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rcRect t="3293" b="5622"/>
          <a:stretch>
            <a:fillRect/>
          </a:stretch>
        </p:blipFill>
        <p:spPr>
          <a:xfrm>
            <a:off x="7220585" y="2326640"/>
            <a:ext cx="891540" cy="72009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rcRect t="5776"/>
          <a:stretch>
            <a:fillRect/>
          </a:stretch>
        </p:blipFill>
        <p:spPr>
          <a:xfrm>
            <a:off x="8002270" y="3091180"/>
            <a:ext cx="1248410" cy="72517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59"/>
          <a:stretch>
            <a:fillRect/>
          </a:stretch>
        </p:blipFill>
        <p:spPr>
          <a:xfrm>
            <a:off x="862330" y="3879215"/>
            <a:ext cx="9768250" cy="253936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6213317" y="4890833"/>
            <a:ext cx="495113" cy="429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84350" y="4890833"/>
            <a:ext cx="485591" cy="429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288733" y="4976749"/>
            <a:ext cx="590327" cy="248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22839" y="5730899"/>
            <a:ext cx="485591" cy="381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784350" y="5711807"/>
            <a:ext cx="485591" cy="429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336340" y="5711807"/>
            <a:ext cx="485592" cy="429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1798040"/>
            <a:ext cx="11340000" cy="30167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17834" y="4471123"/>
            <a:ext cx="390377" cy="238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69219" y="4471123"/>
            <a:ext cx="218992" cy="248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49219" y="4461576"/>
            <a:ext cx="218992" cy="257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65</cp:revision>
  <dcterms:created xsi:type="dcterms:W3CDTF">2015-09-16T06:44:00Z</dcterms:created>
  <dcterms:modified xsi:type="dcterms:W3CDTF">2025-01-15T10:01:47Z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