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24" r:id="rId4"/>
    <p:sldId id="341" r:id="rId5"/>
    <p:sldId id="340" r:id="rId6"/>
    <p:sldId id="339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7" r:id="rId17"/>
    <p:sldId id="325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19120" y="2990850"/>
            <a:ext cx="5953125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6"/>
          <a:stretch>
            <a:fillRect/>
          </a:stretch>
        </p:blipFill>
        <p:spPr>
          <a:xfrm>
            <a:off x="1221105" y="1511300"/>
            <a:ext cx="9840005" cy="35147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39196" y="2701552"/>
            <a:ext cx="371335" cy="228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81412" y="2701552"/>
            <a:ext cx="380855" cy="228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76022" y="2701552"/>
            <a:ext cx="380856" cy="228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39196" y="4092093"/>
            <a:ext cx="380856" cy="228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81412" y="4092093"/>
            <a:ext cx="380855" cy="228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95065" y="4092093"/>
            <a:ext cx="371335" cy="228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7565" y="1268730"/>
            <a:ext cx="10460990" cy="450342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029460" y="2890520"/>
            <a:ext cx="8386445" cy="2050415"/>
          </a:xfrm>
          <a:prstGeom prst="line">
            <a:avLst/>
          </a:prstGeom>
          <a:ln>
            <a:solidFill>
              <a:srgbClr val="F9049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799330" y="2924810"/>
            <a:ext cx="2880360" cy="2016125"/>
          </a:xfrm>
          <a:prstGeom prst="line">
            <a:avLst/>
          </a:prstGeom>
          <a:ln>
            <a:solidFill>
              <a:srgbClr val="F9049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1991360" y="2924810"/>
            <a:ext cx="5544185" cy="2016125"/>
          </a:xfrm>
          <a:prstGeom prst="line">
            <a:avLst/>
          </a:prstGeom>
          <a:ln>
            <a:solidFill>
              <a:srgbClr val="F9049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5087620" y="2924810"/>
            <a:ext cx="5472430" cy="2016125"/>
          </a:xfrm>
          <a:prstGeom prst="line">
            <a:avLst/>
          </a:prstGeom>
          <a:ln>
            <a:solidFill>
              <a:srgbClr val="F9049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295755"/>
            <a:ext cx="11340000" cy="45095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44055" y="3534410"/>
            <a:ext cx="668020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69780" y="4287520"/>
            <a:ext cx="681990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95470" y="5027930"/>
            <a:ext cx="68199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6"/>
          <a:stretch>
            <a:fillRect/>
          </a:stretch>
        </p:blipFill>
        <p:spPr>
          <a:xfrm>
            <a:off x="1221105" y="1296035"/>
            <a:ext cx="9840005" cy="42964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39095" y="5039901"/>
            <a:ext cx="428463" cy="266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74385" y="5039995"/>
            <a:ext cx="331470" cy="26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400707" y="5039901"/>
            <a:ext cx="418942" cy="266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09976" y="5039901"/>
            <a:ext cx="390377" cy="266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85896" y="4982739"/>
            <a:ext cx="352292" cy="371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  <p:bldP spid="8" grpId="0" bldLvl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373" r="29734"/>
          <a:stretch>
            <a:fillRect/>
          </a:stretch>
        </p:blipFill>
        <p:spPr>
          <a:xfrm>
            <a:off x="862330" y="2493010"/>
            <a:ext cx="7967980" cy="14725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37599" y="3393991"/>
            <a:ext cx="428463" cy="257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 b="3605"/>
          <a:stretch>
            <a:fillRect/>
          </a:stretch>
        </p:blipFill>
        <p:spPr>
          <a:xfrm>
            <a:off x="862330" y="3807460"/>
            <a:ext cx="10632440" cy="3005455"/>
          </a:xfrm>
          <a:prstGeom prst="rect">
            <a:avLst/>
          </a:prstGeom>
        </p:spPr>
      </p:pic>
      <p:pic>
        <p:nvPicPr>
          <p:cNvPr id="1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734" b="55777"/>
          <a:stretch>
            <a:fillRect/>
          </a:stretch>
        </p:blipFill>
        <p:spPr>
          <a:xfrm>
            <a:off x="862330" y="1080770"/>
            <a:ext cx="7967980" cy="1339215"/>
          </a:xfrm>
          <a:prstGeom prst="rect">
            <a:avLst/>
          </a:prstGeom>
        </p:spPr>
      </p:pic>
      <p:sp useBgFill="1">
        <p:nvSpPr>
          <p:cNvPr id="14" name="椭圆 13"/>
          <p:cNvSpPr/>
          <p:nvPr/>
        </p:nvSpPr>
        <p:spPr bwMode="white">
          <a:xfrm>
            <a:off x="4916170" y="3336925"/>
            <a:ext cx="373380" cy="38735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575383" y="3384468"/>
            <a:ext cx="238035" cy="266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470395" y="3384468"/>
            <a:ext cx="399899" cy="266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574879" y="3336851"/>
            <a:ext cx="380856" cy="342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213065" y="5570940"/>
            <a:ext cx="428463" cy="266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椭圆 18"/>
          <p:cNvSpPr/>
          <p:nvPr/>
        </p:nvSpPr>
        <p:spPr bwMode="white">
          <a:xfrm>
            <a:off x="7788910" y="5487035"/>
            <a:ext cx="417830" cy="45085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384199" y="5570940"/>
            <a:ext cx="399899" cy="266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345861" y="5570940"/>
            <a:ext cx="428463" cy="266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0431302" y="5532804"/>
            <a:ext cx="390377" cy="324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56"/>
          <a:stretch>
            <a:fillRect/>
          </a:stretch>
        </p:blipFill>
        <p:spPr>
          <a:xfrm>
            <a:off x="790575" y="1224280"/>
            <a:ext cx="10777855" cy="23298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74610" y="2589266"/>
            <a:ext cx="418942" cy="267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55"/>
          <a:stretch>
            <a:fillRect/>
          </a:stretch>
        </p:blipFill>
        <p:spPr>
          <a:xfrm>
            <a:off x="790575" y="3520440"/>
            <a:ext cx="10777900" cy="2896235"/>
          </a:xfrm>
          <a:prstGeom prst="rect">
            <a:avLst/>
          </a:prstGeom>
        </p:spPr>
      </p:pic>
      <p:sp useBgFill="1">
        <p:nvSpPr>
          <p:cNvPr id="12" name="椭圆 11"/>
          <p:cNvSpPr/>
          <p:nvPr/>
        </p:nvSpPr>
        <p:spPr bwMode="white">
          <a:xfrm>
            <a:off x="7858125" y="2498090"/>
            <a:ext cx="383540" cy="45085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521915" y="2589266"/>
            <a:ext cx="228513" cy="267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407406" y="2589266"/>
            <a:ext cx="428463" cy="257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521411" y="2589266"/>
            <a:ext cx="361813" cy="248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274610" y="5177804"/>
            <a:ext cx="418942" cy="266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椭圆 17"/>
          <p:cNvSpPr/>
          <p:nvPr/>
        </p:nvSpPr>
        <p:spPr bwMode="white">
          <a:xfrm>
            <a:off x="7827645" y="5093970"/>
            <a:ext cx="414020" cy="44196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521915" y="5177804"/>
            <a:ext cx="228513" cy="266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9407406" y="5187331"/>
            <a:ext cx="409420" cy="25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0483325" y="5139697"/>
            <a:ext cx="409420" cy="323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1149350" y="1009015"/>
            <a:ext cx="9912395" cy="50158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77365" y="4632254"/>
            <a:ext cx="428463" cy="266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椭圆 1"/>
          <p:cNvSpPr/>
          <p:nvPr/>
        </p:nvSpPr>
        <p:spPr bwMode="white">
          <a:xfrm>
            <a:off x="3791585" y="4543425"/>
            <a:ext cx="400050" cy="42672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424670" y="4632254"/>
            <a:ext cx="228513" cy="266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310161" y="4632254"/>
            <a:ext cx="428463" cy="266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424166" y="4632254"/>
            <a:ext cx="371335" cy="247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556962" y="4632254"/>
            <a:ext cx="428463" cy="266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椭圆 15"/>
          <p:cNvSpPr/>
          <p:nvPr/>
        </p:nvSpPr>
        <p:spPr bwMode="white">
          <a:xfrm>
            <a:off x="9147175" y="4543425"/>
            <a:ext cx="400050" cy="42672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709053" y="4632254"/>
            <a:ext cx="428463" cy="266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634141" y="5499992"/>
            <a:ext cx="371335" cy="352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295755"/>
            <a:ext cx="11340000" cy="42880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36054" y="2191489"/>
            <a:ext cx="409420" cy="266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44668" y="2191489"/>
            <a:ext cx="409420" cy="266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69807" y="2877583"/>
            <a:ext cx="418942" cy="266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73384" y="2877583"/>
            <a:ext cx="418942" cy="266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06230" y="3554149"/>
            <a:ext cx="428463" cy="266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79328" y="4240243"/>
            <a:ext cx="409420" cy="257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768598" y="5040687"/>
            <a:ext cx="228513" cy="257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2"/>
          <a:stretch>
            <a:fillRect/>
          </a:stretch>
        </p:blipFill>
        <p:spPr>
          <a:xfrm>
            <a:off x="790575" y="1367790"/>
            <a:ext cx="10775995" cy="38277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21713" y="1634132"/>
            <a:ext cx="390377" cy="257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椭圆 4"/>
          <p:cNvSpPr/>
          <p:nvPr/>
        </p:nvSpPr>
        <p:spPr bwMode="white">
          <a:xfrm>
            <a:off x="2261870" y="3759835"/>
            <a:ext cx="404495" cy="43624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椭圆 5"/>
          <p:cNvSpPr/>
          <p:nvPr/>
        </p:nvSpPr>
        <p:spPr bwMode="white">
          <a:xfrm>
            <a:off x="5908675" y="3759835"/>
            <a:ext cx="404495" cy="43624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88525" y="3875405"/>
            <a:ext cx="342900" cy="241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椭圆 7"/>
          <p:cNvSpPr/>
          <p:nvPr/>
        </p:nvSpPr>
        <p:spPr bwMode="white">
          <a:xfrm>
            <a:off x="2261235" y="4561840"/>
            <a:ext cx="414655" cy="42227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41695" y="4709795"/>
            <a:ext cx="352425" cy="198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椭圆 9"/>
          <p:cNvSpPr/>
          <p:nvPr/>
        </p:nvSpPr>
        <p:spPr bwMode="white">
          <a:xfrm>
            <a:off x="9735820" y="4561840"/>
            <a:ext cx="424180" cy="42227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2"/>
          <a:stretch>
            <a:fillRect/>
          </a:stretch>
        </p:blipFill>
        <p:spPr>
          <a:xfrm>
            <a:off x="718820" y="1511300"/>
            <a:ext cx="10775995" cy="3479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32729" y="2769518"/>
            <a:ext cx="238035" cy="257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74341" y="2769518"/>
            <a:ext cx="228513" cy="257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83258" y="2759984"/>
            <a:ext cx="418942" cy="266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04366" y="3694324"/>
            <a:ext cx="390377" cy="257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64769" y="3703858"/>
            <a:ext cx="228513" cy="257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21545" y="3694324"/>
            <a:ext cx="418942" cy="266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35265" y="4340225"/>
            <a:ext cx="3604260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18"/>
          <a:stretch>
            <a:fillRect/>
          </a:stretch>
        </p:blipFill>
        <p:spPr>
          <a:xfrm>
            <a:off x="790575" y="1296035"/>
            <a:ext cx="5735955" cy="33534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65794" y="2153157"/>
            <a:ext cx="380856" cy="266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75430" y="2748915"/>
            <a:ext cx="695960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61815" y="3447415"/>
            <a:ext cx="59499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52265" y="4133850"/>
            <a:ext cx="619760" cy="40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2"/>
          <a:stretch>
            <a:fillRect/>
          </a:stretch>
        </p:blipFill>
        <p:spPr>
          <a:xfrm>
            <a:off x="790575" y="4596765"/>
            <a:ext cx="10775995" cy="1334770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8704580" y="4774565"/>
            <a:ext cx="617220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34"/>
          <a:stretch>
            <a:fillRect/>
          </a:stretch>
        </p:blipFill>
        <p:spPr>
          <a:xfrm>
            <a:off x="1436370" y="1367790"/>
            <a:ext cx="9408205" cy="3482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33030" y="2025015"/>
            <a:ext cx="826135" cy="69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27340" y="3427730"/>
            <a:ext cx="807720" cy="69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4"/>
          <a:stretch>
            <a:fillRect/>
          </a:stretch>
        </p:blipFill>
        <p:spPr>
          <a:xfrm>
            <a:off x="790575" y="1296035"/>
            <a:ext cx="10848385" cy="44119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58910" y="1443355"/>
            <a:ext cx="621665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92135" y="4215765"/>
            <a:ext cx="621665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05"/>
          <a:stretch>
            <a:fillRect/>
          </a:stretch>
        </p:blipFill>
        <p:spPr>
          <a:xfrm>
            <a:off x="718820" y="1439545"/>
            <a:ext cx="10704240" cy="38798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51175" y="2136775"/>
            <a:ext cx="600710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76385" y="4071620"/>
            <a:ext cx="586740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367510"/>
            <a:ext cx="11340000" cy="38538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84232" y="2874695"/>
            <a:ext cx="428463" cy="248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12091" y="2874695"/>
            <a:ext cx="428463" cy="248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49521" y="2865156"/>
            <a:ext cx="418942" cy="267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077380" y="2874695"/>
            <a:ext cx="418942" cy="257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93753" y="3513818"/>
            <a:ext cx="418942" cy="257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21662" y="3513818"/>
            <a:ext cx="418942" cy="257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249521" y="3513818"/>
            <a:ext cx="418942" cy="257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077380" y="3513818"/>
            <a:ext cx="418942" cy="257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793753" y="4152942"/>
            <a:ext cx="418942" cy="267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431184" y="4152942"/>
            <a:ext cx="418942" cy="267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439950" y="4152942"/>
            <a:ext cx="418942" cy="267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886952" y="4162481"/>
            <a:ext cx="409420" cy="257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974660" y="4801604"/>
            <a:ext cx="418942" cy="257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421662" y="4801604"/>
            <a:ext cx="418942" cy="257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249521" y="4801604"/>
            <a:ext cx="418942" cy="267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886952" y="4801604"/>
            <a:ext cx="409420" cy="257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2025-01-18T03:36:01Z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