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30" r:id="rId4"/>
    <p:sldId id="331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045" y="3042920"/>
            <a:ext cx="639127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077595" y="1296035"/>
            <a:ext cx="9984150" cy="42430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485207" y="5062017"/>
            <a:ext cx="2466045" cy="31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3140710"/>
            <a:ext cx="5580380" cy="236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7"/>
          <a:stretch>
            <a:fillRect/>
          </a:stretch>
        </p:blipFill>
        <p:spPr>
          <a:xfrm>
            <a:off x="1579880" y="1870075"/>
            <a:ext cx="9336450" cy="28105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187693" y="4223063"/>
            <a:ext cx="2466044" cy="34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600" y="2565400"/>
            <a:ext cx="402209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295755"/>
            <a:ext cx="11340000" cy="46119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787" y="3944774"/>
            <a:ext cx="342770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4996" y="5478918"/>
            <a:ext cx="3351536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0"/>
          <a:stretch>
            <a:fillRect/>
          </a:stretch>
        </p:blipFill>
        <p:spPr>
          <a:xfrm>
            <a:off x="1579880" y="1439545"/>
            <a:ext cx="9264695" cy="37572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7920" y="2478746"/>
            <a:ext cx="228513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7920" y="3184449"/>
            <a:ext cx="228513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6963" y="3899689"/>
            <a:ext cx="180906" cy="238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77920" y="4605392"/>
            <a:ext cx="228513" cy="247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2025-01-16T02:33:54Z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