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1825" y="3090545"/>
            <a:ext cx="58483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677670"/>
            <a:ext cx="10494010" cy="350266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355340" y="3615055"/>
            <a:ext cx="6988810" cy="1037590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719195" y="3572510"/>
            <a:ext cx="3168650" cy="108013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247890" y="3572510"/>
            <a:ext cx="3164840" cy="1152525"/>
          </a:xfrm>
          <a:prstGeom prst="line">
            <a:avLst/>
          </a:prstGeom>
          <a:ln>
            <a:solidFill>
              <a:srgbClr val="F90494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503555" y="1152525"/>
            <a:ext cx="9912395" cy="2837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915" y="2399695"/>
            <a:ext cx="399899" cy="3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 b="9264"/>
          <a:stretch>
            <a:fillRect/>
          </a:stretch>
        </p:blipFill>
        <p:spPr>
          <a:xfrm>
            <a:off x="1126490" y="3573145"/>
            <a:ext cx="10704195" cy="3140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411583" y="4736296"/>
            <a:ext cx="399899" cy="343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>
            <a:fillRect/>
          </a:stretch>
        </p:blipFill>
        <p:spPr>
          <a:xfrm>
            <a:off x="695325" y="1196975"/>
            <a:ext cx="10848385" cy="323405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02735" y="3657816"/>
            <a:ext cx="2475566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130" y="2350770"/>
            <a:ext cx="7100570" cy="171958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695325" y="4079240"/>
            <a:ext cx="10416585" cy="2658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405" y="5516880"/>
            <a:ext cx="868045" cy="875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685" y="5516880"/>
            <a:ext cx="868045" cy="8750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5516880"/>
            <a:ext cx="868045" cy="87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2025-01-15T09:52:08Z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