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30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" y="2876550"/>
            <a:ext cx="1170813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723390" y="1367790"/>
            <a:ext cx="9840640" cy="4324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900" y="1602105"/>
            <a:ext cx="872490" cy="4466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767715" y="2275840"/>
            <a:ext cx="10920775" cy="27127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1386840"/>
            <a:ext cx="872490" cy="446659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2" t="62643" r="78587"/>
          <a:stretch>
            <a:fillRect/>
          </a:stretch>
        </p:blipFill>
        <p:spPr>
          <a:xfrm>
            <a:off x="1847215" y="2785110"/>
            <a:ext cx="2304415" cy="1615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767080" y="1485265"/>
            <a:ext cx="10848385" cy="3860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1386840"/>
            <a:ext cx="872490" cy="44665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05" y="3789045"/>
            <a:ext cx="1460500" cy="1699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767080" y="1916430"/>
            <a:ext cx="10848385" cy="43135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1386840"/>
            <a:ext cx="872490" cy="44665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05" y="1628775"/>
            <a:ext cx="1460500" cy="16992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2025-01-16T11:41:31Z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