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487930"/>
            <a:ext cx="11687810" cy="18827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4028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0430" y="2397760"/>
            <a:ext cx="49466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4875" y="2397760"/>
            <a:ext cx="50609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115" y="2397760"/>
            <a:ext cx="50609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68290" y="2397760"/>
            <a:ext cx="50609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8620" y="2411730"/>
            <a:ext cx="48196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81795" y="2397760"/>
            <a:ext cx="50609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19335" y="2397760"/>
            <a:ext cx="50609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8305" y="2397760"/>
            <a:ext cx="49466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1860" y="3161030"/>
            <a:ext cx="281940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765800" y="3173730"/>
            <a:ext cx="281940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20605" y="3780155"/>
            <a:ext cx="49466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681220" y="4388485"/>
            <a:ext cx="26987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959215" y="4388485"/>
            <a:ext cx="49466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22780" y="5008880"/>
            <a:ext cx="49466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92925" y="5008880"/>
            <a:ext cx="49466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673465" y="5008880"/>
            <a:ext cx="494665" cy="34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934085" y="1296035"/>
            <a:ext cx="10416585" cy="416179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317750" y="2212340"/>
            <a:ext cx="418465" cy="3816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573395" y="2212340"/>
            <a:ext cx="429260" cy="3816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9741535" y="2212340"/>
            <a:ext cx="412750" cy="3816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2317750" y="2914015"/>
            <a:ext cx="407670" cy="3943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5755640" y="2915920"/>
            <a:ext cx="407670" cy="3943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椭圆 18"/>
          <p:cNvSpPr/>
          <p:nvPr/>
        </p:nvSpPr>
        <p:spPr bwMode="white">
          <a:xfrm>
            <a:off x="9751060" y="2926715"/>
            <a:ext cx="402590" cy="38163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790315" y="3886835"/>
            <a:ext cx="40957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427980" y="3888105"/>
            <a:ext cx="40957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75170" y="3886835"/>
            <a:ext cx="40005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712835" y="3897630"/>
            <a:ext cx="4000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0360025" y="3886835"/>
            <a:ext cx="40005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3790315" y="4886325"/>
            <a:ext cx="40005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5427980" y="4887595"/>
            <a:ext cx="39052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7075170" y="4887595"/>
            <a:ext cx="40005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8712835" y="4886325"/>
            <a:ext cx="40005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0360025" y="4887595"/>
            <a:ext cx="39052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/>
          <a:stretch>
            <a:fillRect/>
          </a:stretch>
        </p:blipFill>
        <p:spPr>
          <a:xfrm>
            <a:off x="1077595" y="2085340"/>
            <a:ext cx="10128295" cy="221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1655" y="2285070"/>
            <a:ext cx="399899" cy="342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6542" y="3761341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61660" y="3780155"/>
            <a:ext cx="310515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61983" y="3761341"/>
            <a:ext cx="409420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95081" y="3761341"/>
            <a:ext cx="399899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04351" y="3723243"/>
            <a:ext cx="390377" cy="304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439265"/>
            <a:ext cx="11340000" cy="4210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8631" y="3735007"/>
            <a:ext cx="390377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115" y="3744595"/>
            <a:ext cx="311785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64550" y="3735007"/>
            <a:ext cx="409420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97649" y="3744533"/>
            <a:ext cx="399899" cy="238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8631" y="5192471"/>
            <a:ext cx="390377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63115" y="5194935"/>
            <a:ext cx="314960" cy="21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64550" y="5182945"/>
            <a:ext cx="409420" cy="2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583341" y="5192471"/>
            <a:ext cx="228513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2025-01-16T11:20:54Z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