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640" y="2064385"/>
            <a:ext cx="11603990" cy="27292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225" y="1844675"/>
            <a:ext cx="10500360" cy="321754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3019425" y="3540760"/>
            <a:ext cx="7901305" cy="824230"/>
          </a:xfrm>
          <a:prstGeom prst="line">
            <a:avLst/>
          </a:prstGeom>
          <a:ln>
            <a:solidFill>
              <a:srgbClr val="F904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735955" y="3284855"/>
            <a:ext cx="2807970" cy="1151890"/>
          </a:xfrm>
          <a:prstGeom prst="line">
            <a:avLst/>
          </a:prstGeom>
          <a:ln>
            <a:solidFill>
              <a:srgbClr val="F904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3215640" y="3500755"/>
            <a:ext cx="5112385" cy="1008380"/>
          </a:xfrm>
          <a:prstGeom prst="line">
            <a:avLst/>
          </a:prstGeom>
          <a:ln>
            <a:solidFill>
              <a:srgbClr val="F904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5951855" y="3356610"/>
            <a:ext cx="5040630" cy="1080135"/>
          </a:xfrm>
          <a:prstGeom prst="line">
            <a:avLst/>
          </a:prstGeom>
          <a:ln>
            <a:solidFill>
              <a:srgbClr val="F904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718820" y="1798320"/>
            <a:ext cx="10776630" cy="29705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27792" y="3737078"/>
            <a:ext cx="752191" cy="334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21596" y="3737078"/>
            <a:ext cx="1104483" cy="334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27792" y="4291090"/>
            <a:ext cx="752191" cy="334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07490" y="4291090"/>
            <a:ext cx="390377" cy="334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84385" y="4333875"/>
            <a:ext cx="181038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/>
          <a:stretch>
            <a:fillRect/>
          </a:stretch>
        </p:blipFill>
        <p:spPr>
          <a:xfrm>
            <a:off x="647065" y="1511300"/>
            <a:ext cx="10992530" cy="39878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19285" y="1419225"/>
            <a:ext cx="2170430" cy="93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54828" y="2274271"/>
            <a:ext cx="399899" cy="333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84249" y="3380986"/>
            <a:ext cx="390377" cy="333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21629" y="4478161"/>
            <a:ext cx="390377" cy="343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221105" y="1583055"/>
            <a:ext cx="9912395" cy="3656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11665" y="2515235"/>
            <a:ext cx="47625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11665" y="3232785"/>
            <a:ext cx="476250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11665" y="3947160"/>
            <a:ext cx="476250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11665" y="4648835"/>
            <a:ext cx="47625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65</cp:revision>
  <dcterms:created xsi:type="dcterms:W3CDTF">2015-09-16T06:44:00Z</dcterms:created>
  <dcterms:modified xsi:type="dcterms:W3CDTF">2025-01-15T09:46:47Z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