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6316"/>
          <a:stretch>
            <a:fillRect/>
          </a:stretch>
        </p:blipFill>
        <p:spPr>
          <a:xfrm>
            <a:off x="325755" y="2059305"/>
            <a:ext cx="11541760" cy="20180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76304" r="23179"/>
          <a:stretch>
            <a:fillRect/>
          </a:stretch>
        </p:blipFill>
        <p:spPr>
          <a:xfrm>
            <a:off x="325755" y="4149090"/>
            <a:ext cx="8866505" cy="6489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91" r="6238"/>
          <a:stretch>
            <a:fillRect/>
          </a:stretch>
        </p:blipFill>
        <p:spPr>
          <a:xfrm>
            <a:off x="862330" y="2132330"/>
            <a:ext cx="10632440" cy="33940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994829" y="2521701"/>
            <a:ext cx="399899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61630" y="3151260"/>
            <a:ext cx="399899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97" b="83350"/>
          <a:stretch>
            <a:fillRect/>
          </a:stretch>
        </p:blipFill>
        <p:spPr>
          <a:xfrm>
            <a:off x="862330" y="1367790"/>
            <a:ext cx="2279695" cy="69243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9269690" y="2521701"/>
            <a:ext cx="399899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36491" y="3151260"/>
            <a:ext cx="399899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461630" y="4248218"/>
            <a:ext cx="399899" cy="2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461630" y="4868239"/>
            <a:ext cx="399899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136894" y="4248218"/>
            <a:ext cx="399899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127373" y="4868239"/>
            <a:ext cx="409420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812159" y="4248218"/>
            <a:ext cx="399899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802637" y="4868239"/>
            <a:ext cx="409420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503555" y="1224280"/>
            <a:ext cx="9192305" cy="2832100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2007870" y="3336925"/>
            <a:ext cx="404495" cy="3841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6997065" y="3336925"/>
            <a:ext cx="390525" cy="3841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3807180"/>
            <a:ext cx="11340000" cy="294894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155700" y="5452745"/>
            <a:ext cx="47498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1743075" y="5445125"/>
            <a:ext cx="398145" cy="3276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39645" y="5452745"/>
            <a:ext cx="48641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83890" y="5452745"/>
            <a:ext cx="46355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61790" y="5407660"/>
            <a:ext cx="53721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726285"/>
            <a:ext cx="11340000" cy="34996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8572" y="3318775"/>
            <a:ext cx="409420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1750060" y="3279775"/>
            <a:ext cx="400685" cy="3651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51710" y="3207385"/>
            <a:ext cx="44196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02804" y="3318775"/>
            <a:ext cx="218992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3358" y="4787299"/>
            <a:ext cx="2494609" cy="32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97615" y="4787299"/>
            <a:ext cx="2504130" cy="32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2025-01-16T03:26:12Z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