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3067050"/>
            <a:ext cx="52006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224280"/>
            <a:ext cx="10488340" cy="5113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33267" y="2233270"/>
            <a:ext cx="371335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5206" y="2233270"/>
            <a:ext cx="390377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04501" y="4775490"/>
            <a:ext cx="380856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7499" y="4775490"/>
            <a:ext cx="390377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1302" y="5603854"/>
            <a:ext cx="380856" cy="24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84300" y="5603854"/>
            <a:ext cx="390377" cy="23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55" y="2869565"/>
            <a:ext cx="4490720" cy="1199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015" y="2852420"/>
            <a:ext cx="4499610" cy="1235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47831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2527" y="1852858"/>
            <a:ext cx="371335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2695" y="2681605"/>
            <a:ext cx="35242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87741" y="1862386"/>
            <a:ext cx="380856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387741" y="2681807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262955" y="1852858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272477" y="2681807"/>
            <a:ext cx="38085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788900" y="5464028"/>
            <a:ext cx="38085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2360185" y="5464028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931469" y="5473556"/>
            <a:ext cx="390377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3512275" y="5464028"/>
            <a:ext cx="38085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4083560" y="5464028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654845" y="5464028"/>
            <a:ext cx="399899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5235651" y="5464028"/>
            <a:ext cx="38085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758824" y="5454500"/>
            <a:ext cx="390377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8330109" y="5454500"/>
            <a:ext cx="380856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8901394" y="5454500"/>
            <a:ext cx="380856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9482200" y="5444971"/>
            <a:ext cx="380855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0053484" y="5444971"/>
            <a:ext cx="39037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0634290" y="5444971"/>
            <a:ext cx="380856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205575" y="5444971"/>
            <a:ext cx="380856" cy="257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9"/>
          <a:stretch>
            <a:fillRect/>
          </a:stretch>
        </p:blipFill>
        <p:spPr>
          <a:xfrm>
            <a:off x="1774825" y="621030"/>
            <a:ext cx="6887890" cy="4210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460" y="3636010"/>
            <a:ext cx="550291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3940" y="4274820"/>
            <a:ext cx="228854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1"/>
          <a:stretch>
            <a:fillRect/>
          </a:stretch>
        </p:blipFill>
        <p:spPr>
          <a:xfrm>
            <a:off x="1703070" y="4831080"/>
            <a:ext cx="9120550" cy="17818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387" y="5107128"/>
            <a:ext cx="218992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304" y="5107128"/>
            <a:ext cx="218992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2025-01-15T09:00:21Z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