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8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2325" y="3057525"/>
            <a:ext cx="54673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367510"/>
            <a:ext cx="11340000" cy="4842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9009" y="3836452"/>
            <a:ext cx="380856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6526530" y="3808095"/>
            <a:ext cx="365125" cy="3244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40622" y="3845985"/>
            <a:ext cx="218992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78506" y="3836452"/>
            <a:ext cx="390377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97297" y="3807855"/>
            <a:ext cx="380856" cy="30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42082" y="5580918"/>
            <a:ext cx="399899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18335" y="5581015"/>
            <a:ext cx="31940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427523" y="5580918"/>
            <a:ext cx="409420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60622" y="5580918"/>
            <a:ext cx="399899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295755"/>
            <a:ext cx="11340000" cy="3255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8631" y="2412745"/>
            <a:ext cx="390377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9916" y="2508214"/>
            <a:ext cx="333249" cy="3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4550" y="2412745"/>
            <a:ext cx="409420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7649" y="2412745"/>
            <a:ext cx="399899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54830" y="2251075"/>
            <a:ext cx="69151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8631" y="3997535"/>
            <a:ext cx="390377" cy="25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2063115" y="3961765"/>
            <a:ext cx="342900" cy="3403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59765" y="4007082"/>
            <a:ext cx="228513" cy="23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97649" y="3997535"/>
            <a:ext cx="409420" cy="25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54830" y="3836035"/>
            <a:ext cx="69151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1055370" y="4509135"/>
            <a:ext cx="10704240" cy="2113280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1296670" y="6033770"/>
            <a:ext cx="249174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634230" y="5977890"/>
            <a:ext cx="362140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2204720"/>
            <a:ext cx="3068955" cy="3211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2" grpId="0" bldLvl="0" animBg="1"/>
      <p:bldP spid="13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17"/>
          <a:stretch>
            <a:fillRect/>
          </a:stretch>
        </p:blipFill>
        <p:spPr>
          <a:xfrm>
            <a:off x="790575" y="1224280"/>
            <a:ext cx="10850290" cy="31934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7406" y="3902395"/>
            <a:ext cx="390377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1890" y="3926840"/>
            <a:ext cx="322580" cy="22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3325" y="3902395"/>
            <a:ext cx="409420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56424" y="3902395"/>
            <a:ext cx="399899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22822" y="3854737"/>
            <a:ext cx="333249" cy="31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22167" y="3902395"/>
            <a:ext cx="409420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10855" y="3932555"/>
            <a:ext cx="356870" cy="11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702822" y="3902395"/>
            <a:ext cx="218992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50227" y="3902395"/>
            <a:ext cx="380856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607104" y="3854737"/>
            <a:ext cx="333249" cy="31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7"/>
          <a:stretch>
            <a:fillRect/>
          </a:stretch>
        </p:blipFill>
        <p:spPr>
          <a:xfrm>
            <a:off x="1415415" y="4364990"/>
            <a:ext cx="10056540" cy="2026285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white">
          <a:xfrm>
            <a:off x="3005445" y="5272833"/>
            <a:ext cx="5541460" cy="34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995924" y="5961096"/>
            <a:ext cx="2323224" cy="32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9070584" y="5961096"/>
            <a:ext cx="2113753" cy="33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2025-01-16T11:25:13Z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