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49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3725" y="2990850"/>
            <a:ext cx="59245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149350" y="1152525"/>
            <a:ext cx="9984150" cy="478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80940" y="1289050"/>
            <a:ext cx="168148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9735" y="3776980"/>
            <a:ext cx="16700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/>
          <a:stretch>
            <a:fillRect/>
          </a:stretch>
        </p:blipFill>
        <p:spPr>
          <a:xfrm>
            <a:off x="1005840" y="1296035"/>
            <a:ext cx="10415950" cy="41040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1311" y="2200355"/>
            <a:ext cx="523677" cy="4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0001" y="2200355"/>
            <a:ext cx="599848" cy="4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5820" y="2200355"/>
            <a:ext cx="609370" cy="44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1789" y="3076388"/>
            <a:ext cx="476070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2873" y="3076388"/>
            <a:ext cx="714105" cy="380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1991" y="3076388"/>
            <a:ext cx="466549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8011" y="3952422"/>
            <a:ext cx="723627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8087" y="3885767"/>
            <a:ext cx="514156" cy="4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31991" y="3923856"/>
            <a:ext cx="466549" cy="41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51789" y="4761801"/>
            <a:ext cx="476070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99044" y="4761801"/>
            <a:ext cx="476070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46298" y="4761801"/>
            <a:ext cx="476070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982980" y="1268730"/>
            <a:ext cx="10344195" cy="412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061210"/>
            <a:ext cx="9323070" cy="26898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23340" y="4963160"/>
            <a:ext cx="275399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1938655" y="721995"/>
            <a:ext cx="8328070" cy="2591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345690" y="3142615"/>
            <a:ext cx="8039780" cy="3566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r="4515"/>
          <a:stretch>
            <a:fillRect/>
          </a:stretch>
        </p:blipFill>
        <p:spPr>
          <a:xfrm>
            <a:off x="6455410" y="1722755"/>
            <a:ext cx="2376805" cy="1300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7980" y="3313430"/>
            <a:ext cx="2004060" cy="127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475" y="5012690"/>
            <a:ext cx="2091690" cy="1294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296035"/>
            <a:ext cx="10704240" cy="42049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2132965"/>
            <a:ext cx="7655560" cy="32804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85745" y="3047365"/>
            <a:ext cx="2373630" cy="146177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27350" y="2996565"/>
            <a:ext cx="2016125" cy="151257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31990" y="2996565"/>
            <a:ext cx="2373630" cy="146177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031990" y="2996565"/>
            <a:ext cx="2303780" cy="151257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149350" y="506730"/>
            <a:ext cx="9264060" cy="353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7545" y="1340485"/>
            <a:ext cx="69596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 b="5107"/>
          <a:stretch>
            <a:fillRect/>
          </a:stretch>
        </p:blipFill>
        <p:spPr>
          <a:xfrm>
            <a:off x="1704975" y="3933190"/>
            <a:ext cx="9912350" cy="28079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8028" y="6386336"/>
            <a:ext cx="228513" cy="2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5685" y="6386336"/>
            <a:ext cx="228513" cy="2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1151" y="6386336"/>
            <a:ext cx="228513" cy="25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75310" y="1224280"/>
            <a:ext cx="11208430" cy="5582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8489" y="5301161"/>
            <a:ext cx="790277" cy="36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0831" y="5301161"/>
            <a:ext cx="790277" cy="36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4710" y="5301161"/>
            <a:ext cx="790277" cy="36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1788" y="6177561"/>
            <a:ext cx="790277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2267" y="6177561"/>
            <a:ext cx="790277" cy="352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583055"/>
            <a:ext cx="10632485" cy="346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3210" y="3733165"/>
            <a:ext cx="41021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4190" y="4405630"/>
            <a:ext cx="8940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55080" y="3732530"/>
            <a:ext cx="49403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87645" y="4404995"/>
            <a:ext cx="94742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10775" y="3773170"/>
            <a:ext cx="446405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22055" y="4370070"/>
            <a:ext cx="100647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8" r="4972"/>
          <a:stretch>
            <a:fillRect/>
          </a:stretch>
        </p:blipFill>
        <p:spPr>
          <a:xfrm>
            <a:off x="718820" y="1628775"/>
            <a:ext cx="10775950" cy="5146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89757" y="2667155"/>
            <a:ext cx="733148" cy="3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4595" y="3261995"/>
            <a:ext cx="10966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40235" y="3410584"/>
            <a:ext cx="685541" cy="362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7062" y="4173076"/>
            <a:ext cx="1523425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02754" y="4916506"/>
            <a:ext cx="1590075" cy="3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2200" y="5659935"/>
            <a:ext cx="742670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55450" y="6365240"/>
            <a:ext cx="3056372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 b="89252"/>
          <a:stretch>
            <a:fillRect/>
          </a:stretch>
        </p:blipFill>
        <p:spPr>
          <a:xfrm>
            <a:off x="718820" y="1152525"/>
            <a:ext cx="10775950" cy="619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292860" y="1224280"/>
            <a:ext cx="9624105" cy="4604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7355" y="2211705"/>
            <a:ext cx="4857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7355" y="2953385"/>
            <a:ext cx="48577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7355" y="3706495"/>
            <a:ext cx="48577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7355" y="4471035"/>
            <a:ext cx="48577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56090" y="5224145"/>
            <a:ext cx="42481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95145" y="1152525"/>
            <a:ext cx="8832260" cy="248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9583" y="1323812"/>
            <a:ext cx="1094962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6057" y="1323812"/>
            <a:ext cx="1075919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8626" y="1962423"/>
            <a:ext cx="323727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4596" y="1991018"/>
            <a:ext cx="228513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90062" y="2553377"/>
            <a:ext cx="1104483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93487" y="2572440"/>
            <a:ext cx="314205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70162" y="3220583"/>
            <a:ext cx="409420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3" r="54474" b="9902"/>
          <a:stretch>
            <a:fillRect/>
          </a:stretch>
        </p:blipFill>
        <p:spPr>
          <a:xfrm>
            <a:off x="3498215" y="3640455"/>
            <a:ext cx="5162550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862330" y="1367790"/>
            <a:ext cx="10704240" cy="4083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1630" y="2121313"/>
            <a:ext cx="409420" cy="35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6869" y="2121313"/>
            <a:ext cx="409420" cy="35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3443" y="4020133"/>
            <a:ext cx="418942" cy="36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18820" y="1152525"/>
            <a:ext cx="10848385" cy="5676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59832" y="1276076"/>
            <a:ext cx="418942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92628" y="3733651"/>
            <a:ext cx="409420" cy="361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7"/>
          <a:stretch>
            <a:fillRect/>
          </a:stretch>
        </p:blipFill>
        <p:spPr>
          <a:xfrm>
            <a:off x="575310" y="1439545"/>
            <a:ext cx="11136040" cy="3819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58130" y="2854960"/>
            <a:ext cx="162941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