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7" r:id="rId6"/>
    <p:sldId id="332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5245" y="3095625"/>
            <a:ext cx="700087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6"/>
          <a:stretch>
            <a:fillRect/>
          </a:stretch>
        </p:blipFill>
        <p:spPr>
          <a:xfrm>
            <a:off x="934085" y="1367790"/>
            <a:ext cx="10560095" cy="4215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6886" y="3141611"/>
            <a:ext cx="352292" cy="33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8800" y="3141611"/>
            <a:ext cx="342770" cy="33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60236" y="3141611"/>
            <a:ext cx="342769" cy="33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71420" y="5087400"/>
            <a:ext cx="342770" cy="32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0236" y="5087400"/>
            <a:ext cx="342769" cy="32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790575" y="2157095"/>
            <a:ext cx="10848385" cy="2569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03880" y="3570316"/>
            <a:ext cx="352292" cy="32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15" r="8147"/>
          <a:stretch>
            <a:fillRect/>
          </a:stretch>
        </p:blipFill>
        <p:spPr>
          <a:xfrm>
            <a:off x="503555" y="1630045"/>
            <a:ext cx="10415905" cy="32626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1054735" y="4817745"/>
            <a:ext cx="10775995" cy="2040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8921" y="5122528"/>
            <a:ext cx="228513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3909" y="5112995"/>
            <a:ext cx="228513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8896" y="5112995"/>
            <a:ext cx="228513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99778" y="5112995"/>
            <a:ext cx="228513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1495" y="5701665"/>
            <a:ext cx="33274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05823" y="6390450"/>
            <a:ext cx="218992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7" b="78841"/>
          <a:stretch>
            <a:fillRect/>
          </a:stretch>
        </p:blipFill>
        <p:spPr>
          <a:xfrm>
            <a:off x="503555" y="1224280"/>
            <a:ext cx="10415905" cy="836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941550"/>
            <a:ext cx="11340000" cy="31985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3045" y="3429000"/>
            <a:ext cx="1708150" cy="15982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3644900"/>
            <a:ext cx="2283460" cy="989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2025-01-15T09:54:53Z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