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2" r:id="rId5"/>
    <p:sldId id="341" r:id="rId6"/>
    <p:sldId id="340" r:id="rId7"/>
    <p:sldId id="338" r:id="rId8"/>
    <p:sldId id="337" r:id="rId9"/>
    <p:sldId id="336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2070" y="3019425"/>
            <a:ext cx="44672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62330" y="1224280"/>
            <a:ext cx="10632485" cy="51079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6264" b="69897"/>
          <a:stretch>
            <a:fillRect/>
          </a:stretch>
        </p:blipFill>
        <p:spPr>
          <a:xfrm>
            <a:off x="4871720" y="2493010"/>
            <a:ext cx="1550670" cy="116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84546" b="71063"/>
          <a:stretch>
            <a:fillRect/>
          </a:stretch>
        </p:blipFill>
        <p:spPr>
          <a:xfrm>
            <a:off x="10415905" y="2493010"/>
            <a:ext cx="1007745" cy="1115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1341" t="33612" r="51383" b="34788"/>
          <a:stretch>
            <a:fillRect/>
          </a:stretch>
        </p:blipFill>
        <p:spPr>
          <a:xfrm>
            <a:off x="6959600" y="3789045"/>
            <a:ext cx="1129665" cy="12204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61743" t="34788" r="26508" b="38297"/>
          <a:stretch>
            <a:fillRect/>
          </a:stretch>
        </p:blipFill>
        <p:spPr>
          <a:xfrm>
            <a:off x="8903970" y="3789045"/>
            <a:ext cx="767080" cy="10388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83169" t="66378" r="3010"/>
          <a:stretch>
            <a:fillRect/>
          </a:stretch>
        </p:blipFill>
        <p:spPr>
          <a:xfrm>
            <a:off x="10344150" y="5034280"/>
            <a:ext cx="901700" cy="12979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28574" t="66388" r="54839"/>
          <a:stretch>
            <a:fillRect/>
          </a:stretch>
        </p:blipFill>
        <p:spPr>
          <a:xfrm>
            <a:off x="6743700" y="5034280"/>
            <a:ext cx="1083310" cy="129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7595" y="1555750"/>
            <a:ext cx="10115550" cy="341757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063750" y="3174365"/>
            <a:ext cx="5757545" cy="12623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140710" y="3213100"/>
            <a:ext cx="1944370" cy="122364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80890" y="3213100"/>
            <a:ext cx="5760720" cy="122364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348865" y="3140710"/>
            <a:ext cx="3816350" cy="12960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420620" y="3213100"/>
            <a:ext cx="5112385" cy="1223645"/>
          </a:xfrm>
          <a:prstGeom prst="line">
            <a:avLst/>
          </a:prstGeom>
          <a:noFill/>
          <a:ln w="25400" cap="flat" cmpd="sng" algn="ctr">
            <a:solidFill>
              <a:srgbClr val="F90494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749540" y="3213100"/>
            <a:ext cx="791845" cy="122364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085080" y="3140710"/>
            <a:ext cx="4536440" cy="12960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341610" y="3213100"/>
            <a:ext cx="288290" cy="12960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18820" y="2013585"/>
            <a:ext cx="10704240" cy="2832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3284855"/>
            <a:ext cx="3996690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5363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3686" y="6063722"/>
            <a:ext cx="228513" cy="2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951855" y="5998845"/>
            <a:ext cx="445770" cy="4356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16255" y="6063722"/>
            <a:ext cx="238035" cy="2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0311" y="6063722"/>
            <a:ext cx="399899" cy="26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436370" y="1439545"/>
            <a:ext cx="9408205" cy="3756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2496" y="4632846"/>
            <a:ext cx="418942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875655" y="4685665"/>
            <a:ext cx="411480" cy="16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0279" y="4632846"/>
            <a:ext cx="238035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5292" y="4632846"/>
            <a:ext cx="428463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583055"/>
            <a:ext cx="10775995" cy="360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2822" y="3548212"/>
            <a:ext cx="418942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5481955" y="3472180"/>
            <a:ext cx="410845" cy="41592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60605" y="3548212"/>
            <a:ext cx="238035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55618" y="3548212"/>
            <a:ext cx="418942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69371" y="3548212"/>
            <a:ext cx="418942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9744075" y="3471545"/>
            <a:ext cx="415925" cy="4165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21461" y="3548212"/>
            <a:ext cx="428463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417431" y="4435521"/>
            <a:ext cx="361812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149350" y="650240"/>
            <a:ext cx="9840005" cy="26346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79035" y="1665605"/>
            <a:ext cx="101536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5575" y="1665605"/>
            <a:ext cx="94996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9090" y="1628775"/>
            <a:ext cx="10674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80550" y="1720850"/>
            <a:ext cx="10280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487170" y="3213100"/>
            <a:ext cx="8832260" cy="3460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>
            <a:fillRect/>
          </a:stretch>
        </p:blipFill>
        <p:spPr>
          <a:xfrm>
            <a:off x="1795145" y="1654810"/>
            <a:ext cx="8832260" cy="3203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3664" y="2722478"/>
            <a:ext cx="238035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6114415" y="2641600"/>
            <a:ext cx="379095" cy="4381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79260" y="2722245"/>
            <a:ext cx="21463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94295" y="2731770"/>
            <a:ext cx="37528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956208" y="4362541"/>
            <a:ext cx="409420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5514340" y="4298315"/>
            <a:ext cx="379095" cy="3702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184470" y="4362541"/>
            <a:ext cx="238035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6681470" y="4298315"/>
            <a:ext cx="379095" cy="4381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55603" y="4362541"/>
            <a:ext cx="199949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50616" y="4362541"/>
            <a:ext cx="399899" cy="26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862330" y="1367790"/>
            <a:ext cx="10704240" cy="3980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9370" y="4199890"/>
            <a:ext cx="5861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2890" y="4199890"/>
            <a:ext cx="5727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2415" y="4199890"/>
            <a:ext cx="5861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29545" y="4199890"/>
            <a:ext cx="58610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9825" y="4868545"/>
            <a:ext cx="5994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 b="14083"/>
          <a:stretch>
            <a:fillRect/>
          </a:stretch>
        </p:blipFill>
        <p:spPr>
          <a:xfrm>
            <a:off x="790575" y="1296035"/>
            <a:ext cx="10704195" cy="4005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80510" y="1473200"/>
            <a:ext cx="27686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9205" y="1416685"/>
            <a:ext cx="12528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2415" y="1473200"/>
            <a:ext cx="26543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0930" y="2084070"/>
            <a:ext cx="123126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10380" y="2805430"/>
            <a:ext cx="48768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0455" y="2805430"/>
            <a:ext cx="46545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2590" y="3484880"/>
            <a:ext cx="487680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53590" y="4817110"/>
            <a:ext cx="48768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8535" y="4817110"/>
            <a:ext cx="48768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14485" y="4817110"/>
            <a:ext cx="47688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1"/>
          <a:stretch>
            <a:fillRect/>
          </a:stretch>
        </p:blipFill>
        <p:spPr>
          <a:xfrm>
            <a:off x="1127125" y="1557020"/>
            <a:ext cx="10200050" cy="5012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6324" y="1833113"/>
            <a:ext cx="171385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7760" y="2509751"/>
            <a:ext cx="238035" cy="24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8238" y="3176858"/>
            <a:ext cx="238035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7281" y="3853496"/>
            <a:ext cx="209471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 bwMode="white">
          <a:xfrm>
            <a:off x="2009140" y="5240655"/>
            <a:ext cx="477520" cy="4279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5295" y="5351145"/>
            <a:ext cx="342900" cy="16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9695180" y="5240655"/>
            <a:ext cx="454660" cy="4279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2020570" y="5983605"/>
            <a:ext cx="454660" cy="4279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5295" y="6083935"/>
            <a:ext cx="342900" cy="210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9683750" y="5993130"/>
            <a:ext cx="477520" cy="4279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22" r="5605"/>
          <a:stretch>
            <a:fillRect/>
          </a:stretch>
        </p:blipFill>
        <p:spPr>
          <a:xfrm>
            <a:off x="1033145" y="881380"/>
            <a:ext cx="10704195" cy="702945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8737600" y="953135"/>
            <a:ext cx="49784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18820" y="1439545"/>
            <a:ext cx="10775995" cy="1273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3913" y="2320569"/>
            <a:ext cx="428463" cy="26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5802" y="2320569"/>
            <a:ext cx="418942" cy="26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4996" y="2320569"/>
            <a:ext cx="428463" cy="26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6885" y="2320569"/>
            <a:ext cx="418942" cy="26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125855" y="2780030"/>
            <a:ext cx="10344195" cy="20707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277900" y="3056480"/>
            <a:ext cx="418942" cy="2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39764" y="3733993"/>
            <a:ext cx="418942" cy="2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96087" y="3733993"/>
            <a:ext cx="428463" cy="2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86061" y="3743535"/>
            <a:ext cx="418942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99714" y="3733993"/>
            <a:ext cx="418942" cy="26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25507" y="4411505"/>
            <a:ext cx="428463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6"/>
          <a:stretch>
            <a:fillRect/>
          </a:stretch>
        </p:blipFill>
        <p:spPr>
          <a:xfrm>
            <a:off x="1221105" y="1439545"/>
            <a:ext cx="9840005" cy="3592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66601" y="2287267"/>
            <a:ext cx="418941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8339" y="3754598"/>
            <a:ext cx="409420" cy="36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934085" y="1941830"/>
            <a:ext cx="10488340" cy="3111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1571" y="2132458"/>
            <a:ext cx="409420" cy="353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60337" y="3478365"/>
            <a:ext cx="418942" cy="362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18820" y="1152525"/>
            <a:ext cx="10848385" cy="27552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79782" y="1323848"/>
            <a:ext cx="409420" cy="3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718820" y="3860800"/>
            <a:ext cx="9264060" cy="231203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36104" y="4720462"/>
            <a:ext cx="399899" cy="343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503555" y="2013585"/>
            <a:ext cx="11208430" cy="2913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1142" y="2911196"/>
            <a:ext cx="228513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8572" y="2911196"/>
            <a:ext cx="228513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6003" y="2911196"/>
            <a:ext cx="418942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24668" y="2911196"/>
            <a:ext cx="399899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1142" y="3579838"/>
            <a:ext cx="418942" cy="26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8572" y="3579838"/>
            <a:ext cx="228513" cy="26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6910" y="3579838"/>
            <a:ext cx="428463" cy="26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96054" y="3579838"/>
            <a:ext cx="418942" cy="26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1142" y="4258033"/>
            <a:ext cx="228513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78572" y="4258033"/>
            <a:ext cx="418942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06431" y="4258033"/>
            <a:ext cx="418942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196054" y="4258033"/>
            <a:ext cx="418942" cy="25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2025-01-18T03:36:02Z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