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31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2848610"/>
            <a:ext cx="11482070" cy="1160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" r="8780"/>
          <a:stretch>
            <a:fillRect/>
          </a:stretch>
        </p:blipFill>
        <p:spPr>
          <a:xfrm>
            <a:off x="1415415" y="764540"/>
            <a:ext cx="10293350" cy="56076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897"/>
          <a:stretch>
            <a:fillRect/>
          </a:stretch>
        </p:blipFill>
        <p:spPr>
          <a:xfrm>
            <a:off x="578485" y="4000500"/>
            <a:ext cx="836930" cy="25641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/>
          <a:stretch>
            <a:fillRect/>
          </a:stretch>
        </p:blipFill>
        <p:spPr>
          <a:xfrm>
            <a:off x="1415460" y="2013585"/>
            <a:ext cx="10356170" cy="3181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2350135"/>
            <a:ext cx="908685" cy="25641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4800" y="784225"/>
            <a:ext cx="9902825" cy="5863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772285"/>
            <a:ext cx="908685" cy="2564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