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9" r:id="rId5"/>
    <p:sldId id="338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0070" y="2981325"/>
            <a:ext cx="59912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795145" y="1296035"/>
            <a:ext cx="8616360" cy="394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13500" y="3521075"/>
            <a:ext cx="37020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0630" y="3518535"/>
            <a:ext cx="3879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4525" y="4503420"/>
            <a:ext cx="37020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2"/>
          <a:stretch>
            <a:fillRect/>
          </a:stretch>
        </p:blipFill>
        <p:spPr>
          <a:xfrm>
            <a:off x="575310" y="1296035"/>
            <a:ext cx="11136675" cy="4417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3552" y="2602755"/>
            <a:ext cx="238035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2317" y="2602755"/>
            <a:ext cx="238035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0882" y="4854231"/>
            <a:ext cx="238035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7154559" y="4825610"/>
            <a:ext cx="361813" cy="295744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2494" y="4854231"/>
            <a:ext cx="238035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6071" y="4854231"/>
            <a:ext cx="399899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536171" y="4663427"/>
            <a:ext cx="409420" cy="25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149350" y="1296035"/>
            <a:ext cx="10200685" cy="4004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4796" y="1734425"/>
            <a:ext cx="409420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0312" y="2888319"/>
            <a:ext cx="238035" cy="2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7566" y="4833728"/>
            <a:ext cx="409420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4335" y="4843780"/>
            <a:ext cx="394970" cy="20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95350" y="4843264"/>
            <a:ext cx="238035" cy="2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5098" y="4833728"/>
            <a:ext cx="228513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24720" y="3365135"/>
            <a:ext cx="228513" cy="267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90575" y="1296035"/>
            <a:ext cx="10776630" cy="4848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18036" y="3572550"/>
            <a:ext cx="228513" cy="2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507990" y="3485515"/>
            <a:ext cx="386080" cy="4508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0126" y="3563023"/>
            <a:ext cx="228513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4660" y="3563023"/>
            <a:ext cx="409420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56676" y="5639765"/>
            <a:ext cx="238035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3359150" y="5588635"/>
            <a:ext cx="386080" cy="4184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08766" y="5639765"/>
            <a:ext cx="238035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922822" y="5639765"/>
            <a:ext cx="399899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055366" y="5639765"/>
            <a:ext cx="228513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8542655" y="5556250"/>
            <a:ext cx="386080" cy="4508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207456" y="5639765"/>
            <a:ext cx="238035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11990" y="5639765"/>
            <a:ext cx="409420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90575" y="2157095"/>
            <a:ext cx="10704875" cy="2122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5744" y="3724769"/>
            <a:ext cx="409420" cy="25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30495" y="3794125"/>
            <a:ext cx="384810" cy="16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94006" y="3734330"/>
            <a:ext cx="228513" cy="24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4232" y="3734330"/>
            <a:ext cx="228513" cy="25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90575" y="1296035"/>
            <a:ext cx="10776630" cy="4920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8489" y="4137616"/>
            <a:ext cx="361813" cy="34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8363" y="5692056"/>
            <a:ext cx="418942" cy="26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2525" y="5738495"/>
            <a:ext cx="386715" cy="18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066147" y="5692056"/>
            <a:ext cx="238035" cy="26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61159" y="5692056"/>
            <a:ext cx="428463" cy="26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90575" y="1296035"/>
            <a:ext cx="10704875" cy="4730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8489" y="3785248"/>
            <a:ext cx="418942" cy="36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0756" y="3785248"/>
            <a:ext cx="409420" cy="36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333" y="3794786"/>
            <a:ext cx="1114005" cy="35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950" y="4405237"/>
            <a:ext cx="1494861" cy="37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5080" y="4957445"/>
            <a:ext cx="258699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2995" y="5579745"/>
            <a:ext cx="197421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75635" y="5579745"/>
            <a:ext cx="409448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66000" y="5579745"/>
            <a:ext cx="278066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11020"/>
            <a:ext cx="11340000" cy="3423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45928" y="2416902"/>
            <a:ext cx="418942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8094" y="2416902"/>
            <a:ext cx="428463" cy="2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782" y="2416902"/>
            <a:ext cx="428463" cy="2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53182" y="2416902"/>
            <a:ext cx="247556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6834" y="3103466"/>
            <a:ext cx="238035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78522" y="3103466"/>
            <a:ext cx="238035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0688" y="3103466"/>
            <a:ext cx="238035" cy="2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81797" y="3103466"/>
            <a:ext cx="418942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5995" y="3743325"/>
            <a:ext cx="44704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87925" y="3743325"/>
            <a:ext cx="45847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39782" y="3790030"/>
            <a:ext cx="418942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62754" y="3790030"/>
            <a:ext cx="238035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17263" y="4476593"/>
            <a:ext cx="247556" cy="2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169001" y="4476593"/>
            <a:ext cx="247556" cy="2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20688" y="4476593"/>
            <a:ext cx="247556" cy="2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72225" y="4476593"/>
            <a:ext cx="428463" cy="26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"/>
          <a:stretch>
            <a:fillRect/>
          </a:stretch>
        </p:blipFill>
        <p:spPr>
          <a:xfrm>
            <a:off x="934085" y="1367790"/>
            <a:ext cx="10488975" cy="3785870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839720" y="3018790"/>
            <a:ext cx="424815" cy="4762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6248400" y="3009265"/>
            <a:ext cx="442595" cy="4857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9838690" y="3048635"/>
            <a:ext cx="422275" cy="4457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3033395" y="3771265"/>
            <a:ext cx="428625" cy="4864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6454140" y="3792220"/>
            <a:ext cx="422275" cy="4572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9838055" y="3774440"/>
            <a:ext cx="441325" cy="4756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3039745" y="4533900"/>
            <a:ext cx="422275" cy="4870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6448425" y="4556760"/>
            <a:ext cx="436880" cy="4610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9847580" y="4527550"/>
            <a:ext cx="431800" cy="4933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62330" y="1224280"/>
            <a:ext cx="10560730" cy="5356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9715" y="2513965"/>
            <a:ext cx="33909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2660" y="2513965"/>
            <a:ext cx="56578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7550" y="2501265"/>
            <a:ext cx="32512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4630" y="2513965"/>
            <a:ext cx="56578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3045" y="4067810"/>
            <a:ext cx="56578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6645" y="4058285"/>
            <a:ext cx="32512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15630" y="4058285"/>
            <a:ext cx="55245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89565" y="4058285"/>
            <a:ext cx="32512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69715" y="5611495"/>
            <a:ext cx="33909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37910" y="5611495"/>
            <a:ext cx="56578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37550" y="5611495"/>
            <a:ext cx="32512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74630" y="5611495"/>
            <a:ext cx="56578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05840" y="1152525"/>
            <a:ext cx="10416585" cy="3042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0379" y="2296791"/>
            <a:ext cx="238035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9522" y="2296791"/>
            <a:ext cx="238035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8666" y="2296791"/>
            <a:ext cx="238035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1135" y="3479488"/>
            <a:ext cx="238035" cy="27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0278" y="3489026"/>
            <a:ext cx="238035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8943" y="3479488"/>
            <a:ext cx="238035" cy="27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 b="7681"/>
          <a:stretch>
            <a:fillRect/>
          </a:stretch>
        </p:blipFill>
        <p:spPr>
          <a:xfrm>
            <a:off x="1005840" y="4166235"/>
            <a:ext cx="9984740" cy="25031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947407" y="5330857"/>
            <a:ext cx="390377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75366" y="5951501"/>
            <a:ext cx="228513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46449" y="5941953"/>
            <a:ext cx="228513" cy="25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77595" y="1511300"/>
            <a:ext cx="10200685" cy="3750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0215" y="4563110"/>
            <a:ext cx="4127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4415" y="4563110"/>
            <a:ext cx="47180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5015" y="4563110"/>
            <a:ext cx="47180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84135" y="4563110"/>
            <a:ext cx="4127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5000" y="4563110"/>
            <a:ext cx="4908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54490" y="4563110"/>
            <a:ext cx="4908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90575" y="1224280"/>
            <a:ext cx="10776630" cy="47682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22973" y="5324497"/>
            <a:ext cx="238035" cy="2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88968" y="4561614"/>
            <a:ext cx="228513" cy="2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9270" y="3798731"/>
            <a:ext cx="390377" cy="2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2"/>
          <a:stretch>
            <a:fillRect/>
          </a:stretch>
        </p:blipFill>
        <p:spPr>
          <a:xfrm>
            <a:off x="503555" y="1702080"/>
            <a:ext cx="11339830" cy="5041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17515" y="4216735"/>
            <a:ext cx="23803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7741" y="4216735"/>
            <a:ext cx="23803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1797" y="4216735"/>
            <a:ext cx="399899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1343" y="5217824"/>
            <a:ext cx="390377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07741" y="5217824"/>
            <a:ext cx="23803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07489" y="5217824"/>
            <a:ext cx="23803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41343" y="6209378"/>
            <a:ext cx="390377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07741" y="6209378"/>
            <a:ext cx="23803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7489" y="6209378"/>
            <a:ext cx="23803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64"/>
          <a:stretch>
            <a:fillRect/>
          </a:stretch>
        </p:blipFill>
        <p:spPr>
          <a:xfrm>
            <a:off x="503555" y="1152525"/>
            <a:ext cx="11339830" cy="693065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7711217" y="4216735"/>
            <a:ext cx="228513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01444" y="4216735"/>
            <a:ext cx="23803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615499" y="4216735"/>
            <a:ext cx="418942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625525" y="5208289"/>
            <a:ext cx="418941" cy="26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701444" y="5208289"/>
            <a:ext cx="238035" cy="26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9701192" y="5217824"/>
            <a:ext cx="23803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625525" y="6209378"/>
            <a:ext cx="418941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701444" y="6209378"/>
            <a:ext cx="238035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9701192" y="6209378"/>
            <a:ext cx="228513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11" grpId="0" bldLvl="0" animBg="1"/>
      <p:bldP spid="12" grpId="0" bldLvl="0" animBg="1"/>
      <p:bldP spid="16" grpId="0" bldLvl="0" animBg="1"/>
      <p:bldP spid="17" grpId="0" bldLvl="0" animBg="1"/>
      <p:bldP spid="18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"/>
          <a:stretch>
            <a:fillRect/>
          </a:stretch>
        </p:blipFill>
        <p:spPr>
          <a:xfrm>
            <a:off x="503555" y="1296035"/>
            <a:ext cx="11280820" cy="4625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3213100"/>
            <a:ext cx="2537460" cy="24472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3124200"/>
            <a:ext cx="2630170" cy="253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2025-01-15T07:19:53Z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