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42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870835"/>
            <a:ext cx="11954510" cy="1116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64615" y="1439545"/>
            <a:ext cx="9552350" cy="3364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05840" y="1870075"/>
            <a:ext cx="10415950" cy="305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1009" y="2289449"/>
            <a:ext cx="218992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5303520" y="2240280"/>
            <a:ext cx="429260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16295" y="2240280"/>
            <a:ext cx="32004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23376" y="2279912"/>
            <a:ext cx="371335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843679" y="3653327"/>
            <a:ext cx="2694559" cy="33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05643" y="4464023"/>
            <a:ext cx="390377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t</a:t>
            </a:r>
            <a:endParaRPr lang="en-US" altLang="zh-CN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2135505" y="4464050"/>
            <a:ext cx="398145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767330" y="4464050"/>
            <a:ext cx="219075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90620" y="4464050"/>
            <a:ext cx="22860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624070" y="4425950"/>
            <a:ext cx="38100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42685" y="4406900"/>
            <a:ext cx="210439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0"/>
          <a:stretch>
            <a:fillRect/>
          </a:stretch>
        </p:blipFill>
        <p:spPr>
          <a:xfrm>
            <a:off x="718820" y="2085340"/>
            <a:ext cx="10921410" cy="2767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8699" y="3067884"/>
            <a:ext cx="21899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3384" y="3067884"/>
            <a:ext cx="21899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7112" y="3067884"/>
            <a:ext cx="380856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9127" y="3716740"/>
            <a:ext cx="380856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2905" y="3716740"/>
            <a:ext cx="39037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97162" y="3716740"/>
            <a:ext cx="228513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9127" y="4375137"/>
            <a:ext cx="390377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02905" y="4375137"/>
            <a:ext cx="390377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097112" y="4375137"/>
            <a:ext cx="380856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798040"/>
            <a:ext cx="11340000" cy="2970645"/>
          </a:xfrm>
          <a:prstGeom prst="rect">
            <a:avLst/>
          </a:prstGeom>
        </p:spPr>
      </p:pic>
      <p:sp useBgFill="1">
        <p:nvSpPr>
          <p:cNvPr id="13" name="椭圆 12"/>
          <p:cNvSpPr/>
          <p:nvPr/>
        </p:nvSpPr>
        <p:spPr bwMode="white">
          <a:xfrm>
            <a:off x="2626995" y="3488690"/>
            <a:ext cx="418465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6424930" y="3500120"/>
            <a:ext cx="429260" cy="4070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10214610" y="3488690"/>
            <a:ext cx="429260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2626360" y="4236085"/>
            <a:ext cx="429260" cy="4070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6424930" y="4220845"/>
            <a:ext cx="429260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10223500" y="4220845"/>
            <a:ext cx="429260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1511300"/>
            <a:ext cx="10128295" cy="3808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6819" y="3444055"/>
            <a:ext cx="228513" cy="24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46819" y="4520080"/>
            <a:ext cx="228513" cy="2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98040"/>
            <a:ext cx="11340000" cy="3480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1217" y="3390567"/>
            <a:ext cx="399899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221105" y="2013585"/>
            <a:ext cx="9984150" cy="2536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0203" y="2184953"/>
            <a:ext cx="399899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2294" y="3491386"/>
            <a:ext cx="390377" cy="34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436370" y="1726565"/>
            <a:ext cx="9479960" cy="3358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3126" y="2718596"/>
            <a:ext cx="228513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224" y="2718596"/>
            <a:ext cx="218992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3151" y="2718596"/>
            <a:ext cx="380856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954" y="3596410"/>
            <a:ext cx="390377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96224" y="3596410"/>
            <a:ext cx="218992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9801" y="3596410"/>
            <a:ext cx="228513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86954" y="4474224"/>
            <a:ext cx="390377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6224" y="4474224"/>
            <a:ext cx="218992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19801" y="4474224"/>
            <a:ext cx="228513" cy="24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29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6910" y="3886530"/>
            <a:ext cx="2285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8255635" y="3859530"/>
            <a:ext cx="429260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882351" y="3886530"/>
            <a:ext cx="228513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799" y="3886530"/>
            <a:ext cx="380856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583055"/>
            <a:ext cx="10488340" cy="3667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5929" y="3812075"/>
            <a:ext cx="218992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3323590" y="3787775"/>
            <a:ext cx="429260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71369" y="3812075"/>
            <a:ext cx="22851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828296" y="3812075"/>
            <a:ext cx="390377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1747" y="3812075"/>
            <a:ext cx="218992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8613775" y="3787775"/>
            <a:ext cx="384175" cy="3644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27188" y="3821602"/>
            <a:ext cx="218992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084115" y="3821602"/>
            <a:ext cx="380856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904216" y="4688552"/>
            <a:ext cx="228513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椭圆 21"/>
          <p:cNvSpPr/>
          <p:nvPr/>
        </p:nvSpPr>
        <p:spPr bwMode="white">
          <a:xfrm>
            <a:off x="6346190" y="4651375"/>
            <a:ext cx="429260" cy="3486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89657" y="4688552"/>
            <a:ext cx="22851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846584" y="4688552"/>
            <a:ext cx="390377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2025-01-15T09:42:19Z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