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35"/>
          <a:stretch>
            <a:fillRect/>
          </a:stretch>
        </p:blipFill>
        <p:spPr>
          <a:xfrm>
            <a:off x="426085" y="2866568"/>
            <a:ext cx="11339830" cy="1124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51397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0693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16423" y="2474024"/>
            <a:ext cx="352292" cy="32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44634" y="3370987"/>
            <a:ext cx="352292" cy="33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77279" y="4277493"/>
            <a:ext cx="352292" cy="324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4151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180" y="2320925"/>
            <a:ext cx="10913110" cy="3931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liangyuan</cp:lastModifiedBy>
  <cp:revision>65</cp:revision>
  <dcterms:created xsi:type="dcterms:W3CDTF">2015-09-16T06:44:00Z</dcterms:created>
  <dcterms:modified xsi:type="dcterms:W3CDTF">2025-01-14T12:37:55Z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2052-12.1.0.19302</vt:lpwstr>
  </property>
  <property fmtid="{D5CDD505-2E9C-101B-9397-08002B2CF9AE}" pid="3" name="ICV">
    <vt:lpwstr>0803F182AC044BA3913AF2E555CD301E</vt:lpwstr>
  </property>
</Properties>
</file>