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E28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97"/>
          <a:stretch>
            <a:fillRect/>
          </a:stretch>
        </p:blipFill>
        <p:spPr>
          <a:xfrm>
            <a:off x="426085" y="2902445"/>
            <a:ext cx="11339830" cy="10531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4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2292" y="3382111"/>
            <a:ext cx="5370075" cy="343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3368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48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1475902" y="3777360"/>
            <a:ext cx="333249" cy="276296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2011003" y="3767833"/>
            <a:ext cx="333249" cy="295351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2549920" y="3786888"/>
            <a:ext cx="342770" cy="266769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3111687" y="3796415"/>
            <a:ext cx="285642" cy="257241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5225440" y="3777360"/>
            <a:ext cx="323727" cy="266769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5739596" y="3758305"/>
            <a:ext cx="352292" cy="285823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white">
          <a:xfrm>
            <a:off x="6282055" y="3758565"/>
            <a:ext cx="328295" cy="304800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6840220" y="3768090"/>
            <a:ext cx="300990" cy="276225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 bwMode="white">
          <a:xfrm>
            <a:off x="8948420" y="3787140"/>
            <a:ext cx="347980" cy="257175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 bwMode="white">
          <a:xfrm>
            <a:off x="9509760" y="3796665"/>
            <a:ext cx="331470" cy="266700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 bwMode="white">
          <a:xfrm>
            <a:off x="10018395" y="3787140"/>
            <a:ext cx="338455" cy="257175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 bwMode="white">
          <a:xfrm>
            <a:off x="10555522" y="3786888"/>
            <a:ext cx="352292" cy="266769"/>
          </a:xfrm>
          <a:prstGeom prst="rect">
            <a:avLst/>
          </a:prstGeom>
          <a:solidFill>
            <a:srgbClr val="D2E288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898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920" y="1845945"/>
            <a:ext cx="10116000" cy="1615763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1847342" y="2060302"/>
            <a:ext cx="2232025" cy="115252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847342" y="2060302"/>
            <a:ext cx="2232025" cy="5765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847342" y="2636882"/>
            <a:ext cx="2232025" cy="58801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248017" y="2060302"/>
            <a:ext cx="2160270" cy="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248017" y="2708637"/>
            <a:ext cx="2232025" cy="5041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248017" y="2708637"/>
            <a:ext cx="2232025" cy="51625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215"/>
          <a:stretch>
            <a:fillRect/>
          </a:stretch>
        </p:blipFill>
        <p:spPr>
          <a:xfrm>
            <a:off x="360045" y="1224280"/>
            <a:ext cx="11339830" cy="476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844675"/>
            <a:ext cx="10097770" cy="2887345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 flipV="1">
            <a:off x="9974072" y="1843767"/>
            <a:ext cx="575945" cy="9359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511802" y="2852782"/>
            <a:ext cx="575945" cy="9359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9912477" y="3805917"/>
            <a:ext cx="575945" cy="9359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39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/>
          <a:stretch>
            <a:fillRect/>
          </a:stretch>
        </p:blipFill>
        <p:spPr>
          <a:xfrm>
            <a:off x="1137285" y="3855085"/>
            <a:ext cx="3287440" cy="5600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96" y="855065"/>
            <a:ext cx="10944808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51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31083" y="5125073"/>
            <a:ext cx="752191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4584" y="5115535"/>
            <a:ext cx="723627" cy="3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15062" y="5706896"/>
            <a:ext cx="1085440" cy="324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1856105"/>
            <a:ext cx="5916930" cy="2039620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3071622" y="2276837"/>
            <a:ext cx="4680585" cy="122364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727702" y="2276837"/>
            <a:ext cx="1511935" cy="122364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143377" y="2276837"/>
            <a:ext cx="3240405" cy="122364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655947" y="2276837"/>
            <a:ext cx="3261360" cy="122364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8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5095" y="1271905"/>
            <a:ext cx="54737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7" y="3046383"/>
            <a:ext cx="8769219" cy="34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2025-01-14T08:43:45Z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