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6500" y="3117850"/>
            <a:ext cx="4699000" cy="62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33525"/>
            <a:ext cx="10915650" cy="3790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360" y="2911907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7196" y="2911907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1559" y="2911907"/>
            <a:ext cx="1846695" cy="933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687" y="2902671"/>
            <a:ext cx="1846695" cy="933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9523" y="2902671"/>
            <a:ext cx="1846695" cy="9331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359" y="4389725"/>
            <a:ext cx="1846695" cy="933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7959" y="4398962"/>
            <a:ext cx="1846695" cy="933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0032" y="4380489"/>
            <a:ext cx="1846695" cy="9331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6687" y="4380489"/>
            <a:ext cx="1846695" cy="9331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9523" y="4398962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1962150"/>
            <a:ext cx="10350500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23" y="2385433"/>
            <a:ext cx="1846695" cy="933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6287" y="2413142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0650" y="2403905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0" y="2422378"/>
            <a:ext cx="1846695" cy="933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086" y="2413142"/>
            <a:ext cx="1846695" cy="933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1923" y="3955615"/>
            <a:ext cx="1846695" cy="9331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814" y="3927905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0725" y="1625600"/>
            <a:ext cx="10750550" cy="360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5201" y="2676374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44437" y="3285974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9092" y="269484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95274" y="332292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38474" y="2676374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29238" y="335986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61602" y="266713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33893" y="3387574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35202" y="403411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25966" y="461601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30621" y="401564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95276" y="464371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620003" y="401564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564585" y="468066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17021" y="398793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24657" y="464372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1120"/>
            <a:ext cx="10388600" cy="4387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01" y="2228994"/>
            <a:ext cx="8924925" cy="866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51564" y="3202846"/>
            <a:ext cx="13854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1891" y="3193610"/>
            <a:ext cx="13854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72218" y="3212509"/>
            <a:ext cx="13854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53236" y="3212084"/>
            <a:ext cx="13854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59564" y="4089964"/>
            <a:ext cx="53570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86400" y="4089964"/>
            <a:ext cx="53570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71854" y="4080728"/>
            <a:ext cx="53570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026400" y="4099201"/>
            <a:ext cx="53570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93382" y="4089965"/>
            <a:ext cx="53570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510982" y="4117674"/>
            <a:ext cx="53570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70037" y="5004365"/>
            <a:ext cx="177338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97601" y="5004365"/>
            <a:ext cx="177338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599056" y="4995129"/>
            <a:ext cx="177338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1200" y="1450975"/>
            <a:ext cx="10769600" cy="395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066" y="1440584"/>
            <a:ext cx="9705975" cy="781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884" y="2369271"/>
            <a:ext cx="10306050" cy="75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168073" y="4218846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0182" y="4255792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160000" y="4228083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158837" y="4920811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2765" y="4893102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87710" y="4939284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739900"/>
            <a:ext cx="10896600" cy="337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5673" y="3950991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91854" y="4634481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88873" y="4024881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51928" y="4662190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5819" y="3960226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065819" y="4606771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735128" y="3960226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98183" y="4616008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1124585"/>
            <a:ext cx="8312150" cy="467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75782" y="3008882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29018" y="3636955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29018" y="5253319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1484630"/>
            <a:ext cx="882015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62619" y="1429464"/>
            <a:ext cx="60960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64873" y="3027355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04655" y="3701610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09455" y="4357392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2025-01-13T02:52:24Z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