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9875" y="3068955"/>
            <a:ext cx="4047490" cy="753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6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205990"/>
            <a:ext cx="10763885" cy="24657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2276475"/>
            <a:ext cx="324000" cy="3568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100" y="2276475"/>
            <a:ext cx="324000" cy="3568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2276475"/>
            <a:ext cx="324000" cy="3568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2924810"/>
            <a:ext cx="324000" cy="3568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924810"/>
            <a:ext cx="324000" cy="3568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2924810"/>
            <a:ext cx="324000" cy="3568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3644900"/>
            <a:ext cx="324000" cy="3568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4314825"/>
            <a:ext cx="324000" cy="356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07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483022" y="5589949"/>
            <a:ext cx="361813" cy="2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3803" y="5609014"/>
            <a:ext cx="380856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73501" y="6257234"/>
            <a:ext cx="390377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00604" y="6247701"/>
            <a:ext cx="380855" cy="30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0" y="2534285"/>
            <a:ext cx="1576299" cy="79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365" y="2534285"/>
            <a:ext cx="1576299" cy="795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940" y="2534285"/>
            <a:ext cx="1576299" cy="795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2534285"/>
            <a:ext cx="1576299" cy="795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6335" y="253428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2872588"/>
            <a:ext cx="159959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2882117"/>
            <a:ext cx="1437732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382" y="4197176"/>
            <a:ext cx="1637682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1234" y="4197176"/>
            <a:ext cx="733148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937" y="4197176"/>
            <a:ext cx="752192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5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2125345"/>
            <a:ext cx="9961880" cy="245427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343787" y="3284582"/>
            <a:ext cx="201612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415542" y="3284582"/>
            <a:ext cx="1944370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91937" y="3224892"/>
            <a:ext cx="4536440" cy="9956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47792" y="3212192"/>
            <a:ext cx="2232660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823962" y="3148057"/>
            <a:ext cx="2088515" cy="107251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