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8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089275"/>
            <a:ext cx="6471285" cy="2525395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6085840" y="3377565"/>
            <a:ext cx="667385" cy="65976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543925" y="3377565"/>
            <a:ext cx="667385" cy="65976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607935" y="4787265"/>
            <a:ext cx="667385" cy="65976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9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585853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0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4131715"/>
            <a:ext cx="190428" cy="200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889" y="4103115"/>
            <a:ext cx="333249" cy="238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67204" y="4084048"/>
            <a:ext cx="352291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15869" y="1376513"/>
            <a:ext cx="209471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02115" y="1967502"/>
            <a:ext cx="695062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9219" y="2606151"/>
            <a:ext cx="380856" cy="333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1895" y="3234690"/>
            <a:ext cx="57594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261"/>
          <a:stretch>
            <a:fillRect/>
          </a:stretch>
        </p:blipFill>
        <p:spPr>
          <a:xfrm>
            <a:off x="360045" y="1224280"/>
            <a:ext cx="11339830" cy="836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6104890" cy="196850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5447665" y="2205355"/>
            <a:ext cx="874395" cy="53086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5325" y="2924810"/>
            <a:ext cx="874395" cy="53086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97100" y="3614420"/>
            <a:ext cx="874395" cy="53086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10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3816272" y="4494214"/>
            <a:ext cx="399899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840" y="230759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3455" y="2307590"/>
            <a:ext cx="799200" cy="799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765" y="2307590"/>
            <a:ext cx="799200" cy="799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297430"/>
            <a:ext cx="799200" cy="79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2590" y="3387725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3570" y="3388360"/>
            <a:ext cx="1576299" cy="7956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1880" y="3387725"/>
            <a:ext cx="799200" cy="7992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3450" y="338772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30377" y="1300261"/>
            <a:ext cx="399899" cy="35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1259" y="3349800"/>
            <a:ext cx="399899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73450" y="4026625"/>
            <a:ext cx="409420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86851" y="4026625"/>
            <a:ext cx="399899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24433" y="4026625"/>
            <a:ext cx="399899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0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2252526"/>
            <a:ext cx="742670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77632" y="2243003"/>
            <a:ext cx="2180403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2243003"/>
            <a:ext cx="676020" cy="323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40755" y="2928687"/>
            <a:ext cx="733148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7959" y="2938211"/>
            <a:ext cx="1066397" cy="31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49370" y="2919164"/>
            <a:ext cx="676020" cy="333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29521" y="3595325"/>
            <a:ext cx="399898" cy="34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2025-01-14T08:37:48Z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