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257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407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59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30528" y="2482571"/>
            <a:ext cx="352292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16423" y="3378826"/>
            <a:ext cx="352292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3173" y="3378826"/>
            <a:ext cx="342770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748110" y="3378826"/>
            <a:ext cx="342769" cy="324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748110" y="4265547"/>
            <a:ext cx="342769" cy="333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0053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276475"/>
            <a:ext cx="10901680" cy="3947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2025-01-14T08:56:50Z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