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12"/>
          <a:stretch>
            <a:fillRect/>
          </a:stretch>
        </p:blipFill>
        <p:spPr>
          <a:xfrm>
            <a:off x="426085" y="2073453"/>
            <a:ext cx="11339830" cy="2711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9340" y="4077335"/>
            <a:ext cx="3218815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1124585"/>
            <a:ext cx="242189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78660"/>
            <a:ext cx="10095230" cy="161353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75460" y="2204720"/>
            <a:ext cx="324000" cy="35683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2204720"/>
            <a:ext cx="324000" cy="35683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386060" y="2204720"/>
            <a:ext cx="324000" cy="35683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7420" y="3068955"/>
            <a:ext cx="324000" cy="35683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00190" y="3068955"/>
            <a:ext cx="324000" cy="35683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970" y="2996565"/>
            <a:ext cx="324000" cy="356831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840" y="4806950"/>
            <a:ext cx="1566000" cy="79040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0055" y="4806950"/>
            <a:ext cx="1566000" cy="790402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82560" y="4796790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8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39697" y="2597943"/>
            <a:ext cx="2361309" cy="34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697" y="3113171"/>
            <a:ext cx="2894508" cy="333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0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3080878"/>
            <a:ext cx="399899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4483" y="3080878"/>
            <a:ext cx="409420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1" y="3080878"/>
            <a:ext cx="399898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21460" y="4566381"/>
            <a:ext cx="409420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30176" y="4566381"/>
            <a:ext cx="399899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9370" y="4566381"/>
            <a:ext cx="399899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790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9068" y="1595751"/>
            <a:ext cx="1542468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66</cp:revision>
  <dcterms:created xsi:type="dcterms:W3CDTF">2015-09-16T06:44:00Z</dcterms:created>
  <dcterms:modified xsi:type="dcterms:W3CDTF">2025-01-14T08:22:34Z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