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  <p:sldId id="337" r:id="rId11"/>
    <p:sldId id="338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0" d="100"/>
          <a:sy n="90" d="100"/>
        </p:scale>
        <p:origin x="40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5" y="3181350"/>
            <a:ext cx="542925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9525" y="764540"/>
            <a:ext cx="9632950" cy="540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4831" y="779145"/>
            <a:ext cx="653835" cy="448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04630" y="3615478"/>
            <a:ext cx="653835" cy="448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836930"/>
            <a:ext cx="8324850" cy="540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35299" y="855345"/>
            <a:ext cx="628434" cy="448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13299" y="3683211"/>
            <a:ext cx="628434" cy="448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268730"/>
            <a:ext cx="10966450" cy="495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8231" y="2489413"/>
            <a:ext cx="576064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06964" y="2497880"/>
            <a:ext cx="576064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27030" y="2506347"/>
            <a:ext cx="576064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77564" y="2506347"/>
            <a:ext cx="1771436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54364" y="3327613"/>
            <a:ext cx="576064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94830" y="3302212"/>
            <a:ext cx="899369" cy="431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37430" y="4106545"/>
            <a:ext cx="1017903" cy="456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51097" y="4140413"/>
            <a:ext cx="576064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702764" y="4157346"/>
            <a:ext cx="576064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810964" y="4165813"/>
            <a:ext cx="576064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05164" y="5004013"/>
            <a:ext cx="576064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95297" y="5004013"/>
            <a:ext cx="576064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95496" y="4970147"/>
            <a:ext cx="941703" cy="4569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365031" y="4978611"/>
            <a:ext cx="576064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167496" y="4995546"/>
            <a:ext cx="890903" cy="4146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" y="1268730"/>
            <a:ext cx="10979150" cy="4730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4001" y="1329479"/>
            <a:ext cx="2116666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08298" y="1329479"/>
            <a:ext cx="941702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46232" y="1329479"/>
            <a:ext cx="484501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39565" y="1312546"/>
            <a:ext cx="857035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44298" y="2150746"/>
            <a:ext cx="2186302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20032" y="2972012"/>
            <a:ext cx="484501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16566" y="2980479"/>
            <a:ext cx="484501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84032" y="2997412"/>
            <a:ext cx="484501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33432" y="2929679"/>
            <a:ext cx="484501" cy="431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23565" y="2980479"/>
            <a:ext cx="941702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080965" y="2946612"/>
            <a:ext cx="484501" cy="431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32632" y="3776345"/>
            <a:ext cx="484501" cy="431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61899" y="3793278"/>
            <a:ext cx="484501" cy="431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019765" y="3793278"/>
            <a:ext cx="484501" cy="431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513633" y="4623011"/>
            <a:ext cx="484501" cy="431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503300" y="4623011"/>
            <a:ext cx="518367" cy="431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823167" y="4639945"/>
            <a:ext cx="865500" cy="431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846700" y="4631477"/>
            <a:ext cx="518367" cy="431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446900" y="4639944"/>
            <a:ext cx="518367" cy="3977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825967" y="5495078"/>
            <a:ext cx="518367" cy="3977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324567" y="5469678"/>
            <a:ext cx="543766" cy="414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41120"/>
            <a:ext cx="109156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5631" y="1388746"/>
            <a:ext cx="865501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38298" y="1405680"/>
            <a:ext cx="950169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18200" y="1397214"/>
            <a:ext cx="541867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67133" y="1388748"/>
            <a:ext cx="1278467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93400" y="1388747"/>
            <a:ext cx="541867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20333" y="2218480"/>
            <a:ext cx="541867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01999" y="2226948"/>
            <a:ext cx="1354668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79532" y="2218481"/>
            <a:ext cx="956735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41732" y="2226947"/>
            <a:ext cx="1227668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23999" y="3903348"/>
            <a:ext cx="1227668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16866" y="3894881"/>
            <a:ext cx="1058334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24599" y="3903347"/>
            <a:ext cx="1718734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144000" y="3877947"/>
            <a:ext cx="541867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557933" y="3861013"/>
            <a:ext cx="956735" cy="423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59933" y="4750013"/>
            <a:ext cx="541867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361266" y="4724613"/>
            <a:ext cx="541867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809065" y="4733081"/>
            <a:ext cx="1981202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857067" y="4741547"/>
            <a:ext cx="541867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196975"/>
            <a:ext cx="97790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93897" y="2294680"/>
            <a:ext cx="1238035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4631" y="3005880"/>
            <a:ext cx="1271902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35297" y="3742480"/>
            <a:ext cx="1720636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19097" y="4487547"/>
            <a:ext cx="1356570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53830" y="4479080"/>
            <a:ext cx="1356570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80897" y="5215680"/>
            <a:ext cx="1094103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86867" y="5224147"/>
            <a:ext cx="889000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557020"/>
            <a:ext cx="7981950" cy="351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4965" y="1591946"/>
            <a:ext cx="1356568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7966" y="1583479"/>
            <a:ext cx="1356568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47733" y="2337012"/>
            <a:ext cx="2768599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84765" y="3082080"/>
            <a:ext cx="576064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16298" y="3065147"/>
            <a:ext cx="576064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50231" y="3810213"/>
            <a:ext cx="755436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81765" y="3810213"/>
            <a:ext cx="755436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146765" y="4546813"/>
            <a:ext cx="1254968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508125"/>
            <a:ext cx="10934700" cy="384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63699" y="2641813"/>
            <a:ext cx="576064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0233" y="2624880"/>
            <a:ext cx="1297300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5932" y="3353013"/>
            <a:ext cx="567267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61932" y="3361480"/>
            <a:ext cx="567267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65732" y="3361480"/>
            <a:ext cx="948268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55333" y="4089613"/>
            <a:ext cx="567267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036734" y="4106546"/>
            <a:ext cx="905934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17001" y="4064213"/>
            <a:ext cx="905934" cy="440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64734" y="4792346"/>
            <a:ext cx="584200" cy="440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61666" y="4809279"/>
            <a:ext cx="855133" cy="440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58201" y="4800812"/>
            <a:ext cx="872066" cy="4400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575" y="1679575"/>
            <a:ext cx="10864850" cy="349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8133" y="1710479"/>
            <a:ext cx="1303867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99933" y="2421678"/>
            <a:ext cx="1303867" cy="4485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55333" y="3141345"/>
            <a:ext cx="1303867" cy="440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22800" y="3166745"/>
            <a:ext cx="1303867" cy="440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94000" y="3911811"/>
            <a:ext cx="1303867" cy="440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30867" y="4631477"/>
            <a:ext cx="956734" cy="440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90068" y="4639943"/>
            <a:ext cx="956734" cy="440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279525"/>
            <a:ext cx="10966450" cy="429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4499" y="3039745"/>
            <a:ext cx="576064" cy="431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2025-01-11T08:59:41Z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