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5E4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57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660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3140251" y="3205660"/>
            <a:ext cx="285642" cy="276289"/>
          </a:xfrm>
          <a:prstGeom prst="rect">
            <a:avLst/>
          </a:prstGeom>
          <a:solidFill>
            <a:srgbClr val="FFF5E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5215919" y="3205660"/>
            <a:ext cx="304685" cy="276289"/>
          </a:xfrm>
          <a:prstGeom prst="rect">
            <a:avLst/>
          </a:prstGeom>
          <a:solidFill>
            <a:srgbClr val="FFF5E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7310629" y="3215187"/>
            <a:ext cx="257078" cy="257234"/>
          </a:xfrm>
          <a:prstGeom prst="rect">
            <a:avLst/>
          </a:prstGeom>
          <a:solidFill>
            <a:srgbClr val="FFF5E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9395818" y="3215187"/>
            <a:ext cx="218992" cy="266761"/>
          </a:xfrm>
          <a:prstGeom prst="rect">
            <a:avLst/>
          </a:prstGeom>
          <a:solidFill>
            <a:srgbClr val="FFF5E4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67707" y="3386133"/>
            <a:ext cx="247556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48395" y="3284855"/>
            <a:ext cx="817880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67052" y="3357559"/>
            <a:ext cx="733149" cy="314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26448" y="3767126"/>
            <a:ext cx="399899" cy="352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58186" y="4100495"/>
            <a:ext cx="257078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19748" y="4100495"/>
            <a:ext cx="390377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14659" y="4062396"/>
            <a:ext cx="695062" cy="32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6660" y="4425950"/>
            <a:ext cx="40005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06725" y="4425950"/>
            <a:ext cx="400050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586980" y="4814570"/>
            <a:ext cx="376555" cy="371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15012" y="4814856"/>
            <a:ext cx="618891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67052" y="4776757"/>
            <a:ext cx="752192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16926" y="5138700"/>
            <a:ext cx="399899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58186" y="5538743"/>
            <a:ext cx="257078" cy="257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719798" y="5529218"/>
            <a:ext cx="790277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0195617" y="5491119"/>
            <a:ext cx="704584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13" grpId="0" bldLvl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5180"/>
          </a:xfrm>
          <a:prstGeom prst="rect">
            <a:avLst/>
          </a:prstGeom>
        </p:spPr>
      </p:pic>
      <p:sp useBgFill="1">
        <p:nvSpPr>
          <p:cNvPr id="14" name="矩形 13"/>
          <p:cNvSpPr/>
          <p:nvPr/>
        </p:nvSpPr>
        <p:spPr bwMode="white">
          <a:xfrm>
            <a:off x="3711536" y="5153687"/>
            <a:ext cx="371335" cy="314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377279" y="5144149"/>
            <a:ext cx="399899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3495" y="294513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9265" y="2945130"/>
            <a:ext cx="1576299" cy="795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7405" y="4036695"/>
            <a:ext cx="799200" cy="799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3265" y="4047490"/>
            <a:ext cx="799200" cy="799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285" y="4047490"/>
            <a:ext cx="1576299" cy="7956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3950" y="4036695"/>
            <a:ext cx="799200" cy="7992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51850" y="4041140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49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73551" y="1290732"/>
            <a:ext cx="409420" cy="3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1290732"/>
            <a:ext cx="399899" cy="3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72292" y="2653990"/>
            <a:ext cx="2732644" cy="343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31234" y="3349918"/>
            <a:ext cx="1770982" cy="314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77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35717" y="2300494"/>
            <a:ext cx="361813" cy="2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36" y="2300494"/>
            <a:ext cx="371335" cy="276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655" y="2204085"/>
            <a:ext cx="453390" cy="35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48715" y="4310584"/>
            <a:ext cx="1599596" cy="3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014710" y="4310584"/>
            <a:ext cx="752191" cy="3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193" y="4986966"/>
            <a:ext cx="1809068" cy="34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9672" y="5663347"/>
            <a:ext cx="1790025" cy="333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3584575"/>
            <a:ext cx="4076700" cy="243649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983107" y="4004672"/>
            <a:ext cx="3456305" cy="16560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83332" y="4004672"/>
            <a:ext cx="144145" cy="17284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055497" y="4004672"/>
            <a:ext cx="3528060" cy="16560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147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83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20155" y="1123950"/>
            <a:ext cx="1837690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25390" y="4129912"/>
            <a:ext cx="399899" cy="342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54450" y="5452110"/>
            <a:ext cx="3246755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967103" y="5511412"/>
            <a:ext cx="714105" cy="30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