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4160" y="3088640"/>
            <a:ext cx="4432300" cy="7467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57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2544445"/>
            <a:ext cx="609600" cy="88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130550"/>
            <a:ext cx="559435" cy="9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2485" y="2512695"/>
            <a:ext cx="598170" cy="109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55595" y="2555240"/>
            <a:ext cx="1003300" cy="121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6090" y="3131185"/>
            <a:ext cx="61023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64015" y="3120390"/>
            <a:ext cx="740410" cy="81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73680" y="3667760"/>
            <a:ext cx="64897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6700" y="3677920"/>
            <a:ext cx="587375" cy="8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70810" y="4282440"/>
            <a:ext cx="64897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167755" y="4241165"/>
            <a:ext cx="648970" cy="9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9925" y="5691505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6870" y="5695315"/>
            <a:ext cx="1576299" cy="795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0" y="5691505"/>
            <a:ext cx="799200" cy="799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96450" y="569531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2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344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1207405" y="4310505"/>
            <a:ext cx="409420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16372" y="4310505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49118" y="4310505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53400" y="4310505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919496" y="4310505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396574" y="4891606"/>
            <a:ext cx="409420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048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4509801"/>
            <a:ext cx="618891" cy="304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44030" y="4500277"/>
            <a:ext cx="1066397" cy="333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87204" y="5062196"/>
            <a:ext cx="399899" cy="342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6258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58841" y="1338766"/>
            <a:ext cx="761712" cy="296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33954" y="1319638"/>
            <a:ext cx="1133047" cy="334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49823" y="1912597"/>
            <a:ext cx="1066397" cy="30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43929" y="1893469"/>
            <a:ext cx="1123526" cy="32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