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800519"/>
            <a:ext cx="11340000" cy="1256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3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156325" y="4003675"/>
            <a:ext cx="5679440" cy="2759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35955" y="3019425"/>
            <a:ext cx="5852795" cy="370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87355" y="2503115"/>
            <a:ext cx="352292" cy="32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7355" y="3400405"/>
            <a:ext cx="352292" cy="33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292" y="3400405"/>
            <a:ext cx="352292" cy="33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4937" y="3400405"/>
            <a:ext cx="342770" cy="324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01460" y="4297695"/>
            <a:ext cx="352292" cy="334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1900" y="1124585"/>
            <a:ext cx="546163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732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266950"/>
            <a:ext cx="10908000" cy="3921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66</cp:revision>
  <dcterms:created xsi:type="dcterms:W3CDTF">2015-09-16T06:44:00Z</dcterms:created>
  <dcterms:modified xsi:type="dcterms:W3CDTF">2025-01-14T08:09:53Z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