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77"/>
          <a:stretch>
            <a:fillRect/>
          </a:stretch>
        </p:blipFill>
        <p:spPr>
          <a:xfrm>
            <a:off x="360045" y="2074723"/>
            <a:ext cx="11339830" cy="27085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4055745"/>
            <a:ext cx="2513965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6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64015" y="1117600"/>
            <a:ext cx="2567940" cy="40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0700" y="248539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5090" y="248539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7935" y="2485390"/>
            <a:ext cx="1576299" cy="795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76255" y="2485390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0425" y="3803015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381000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316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2157951"/>
            <a:ext cx="409420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6272" y="3263445"/>
            <a:ext cx="399899" cy="34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34508" y="4359409"/>
            <a:ext cx="409420" cy="35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225" y="1224280"/>
            <a:ext cx="11130915" cy="5565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15335" y="2664460"/>
            <a:ext cx="1551305" cy="31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11385" y="2664460"/>
            <a:ext cx="72898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60370" y="3207385"/>
            <a:ext cx="701040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0535" y="3216275"/>
            <a:ext cx="710565" cy="30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875" y="5826125"/>
            <a:ext cx="3924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65975" y="5826125"/>
            <a:ext cx="3924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875" y="6369050"/>
            <a:ext cx="3924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65975" y="6369050"/>
            <a:ext cx="392430" cy="33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