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48075" y="3040380"/>
            <a:ext cx="5166360" cy="777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537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32965"/>
            <a:ext cx="10682605" cy="2424430"/>
          </a:xfrm>
          <a:prstGeom prst="rect">
            <a:avLst/>
          </a:prstGeom>
        </p:spPr>
      </p:pic>
      <p:cxnSp>
        <p:nvCxnSpPr>
          <p:cNvPr id="31" name="直接连接符 30"/>
          <p:cNvCxnSpPr/>
          <p:nvPr/>
        </p:nvCxnSpPr>
        <p:spPr>
          <a:xfrm>
            <a:off x="1559687" y="2924537"/>
            <a:ext cx="791845" cy="7924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4944237" y="2924537"/>
            <a:ext cx="504190" cy="72009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7536307" y="2924537"/>
            <a:ext cx="575945" cy="7924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9696577" y="2924537"/>
            <a:ext cx="791845" cy="792480"/>
          </a:xfrm>
          <a:prstGeom prst="line">
            <a:avLst/>
          </a:prstGeom>
          <a:ln w="12700">
            <a:solidFill>
              <a:srgbClr val="26BAF0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10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4557115"/>
            <a:ext cx="11340000" cy="222701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9470" y="5863590"/>
            <a:ext cx="1576299" cy="7956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08960" y="5863590"/>
            <a:ext cx="1576299" cy="7956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68925" y="5863590"/>
            <a:ext cx="1576299" cy="7956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1905" y="5863590"/>
            <a:ext cx="1576299" cy="7956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98380" y="5861050"/>
            <a:ext cx="1576299" cy="795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6650"/>
          </a:xfrm>
          <a:prstGeom prst="rect">
            <a:avLst/>
          </a:prstGeom>
        </p:spPr>
      </p:pic>
      <p:sp useBgFill="1">
        <p:nvSpPr>
          <p:cNvPr id="11" name="矩形 10"/>
          <p:cNvSpPr/>
          <p:nvPr/>
        </p:nvSpPr>
        <p:spPr bwMode="white">
          <a:xfrm>
            <a:off x="1388312" y="4214050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178337" y="4214050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68362" y="4214050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758387" y="4214050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48413" y="4214050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0338438" y="4214050"/>
            <a:ext cx="399899" cy="342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52245"/>
            <a:ext cx="11340000" cy="5642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25793" y="4564538"/>
            <a:ext cx="399899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91637" y="4564538"/>
            <a:ext cx="399899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233702" y="4564538"/>
            <a:ext cx="399899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92493" y="5622539"/>
            <a:ext cx="399899" cy="343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1066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91335" y="1281241"/>
            <a:ext cx="399899" cy="352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2025-01-14T17:54:36Z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