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24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487"/>
          <a:stretch>
            <a:fillRect/>
          </a:stretch>
        </p:blipFill>
        <p:spPr>
          <a:xfrm>
            <a:off x="426085" y="2866708"/>
            <a:ext cx="11339830" cy="1124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32795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2702267" y="5799121"/>
            <a:ext cx="1837632" cy="34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15214" y="5799121"/>
            <a:ext cx="1837632" cy="343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4640" y="2853055"/>
            <a:ext cx="2343150" cy="7956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255" y="2846070"/>
            <a:ext cx="2343150" cy="795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304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3567968"/>
            <a:ext cx="1123526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5188" y="3567968"/>
            <a:ext cx="1114005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100403" y="3567968"/>
            <a:ext cx="1114005" cy="343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91889" y="4330234"/>
            <a:ext cx="685541" cy="304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290579" y="4311177"/>
            <a:ext cx="323727" cy="3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2241" y="4816178"/>
            <a:ext cx="1399647" cy="3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58387" y="4816178"/>
            <a:ext cx="742670" cy="323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34357" y="1652823"/>
            <a:ext cx="399899" cy="343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95805"/>
            <a:ext cx="5891530" cy="1457325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2711577" y="2204447"/>
            <a:ext cx="2448560" cy="10083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639822" y="2708637"/>
            <a:ext cx="2592070" cy="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2639822" y="2204447"/>
            <a:ext cx="2664460" cy="1080135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03156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5710" y="3669665"/>
            <a:ext cx="7187565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4870" y="4243070"/>
            <a:ext cx="7546340" cy="333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83920" y="4738370"/>
            <a:ext cx="6029960" cy="342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342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88312" y="3852197"/>
            <a:ext cx="714105" cy="31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21662" y="6194720"/>
            <a:ext cx="742670" cy="333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68362" y="1930903"/>
            <a:ext cx="342770" cy="29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064332" y="3210971"/>
            <a:ext cx="342770" cy="305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12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28816" y="2179358"/>
            <a:ext cx="352291" cy="32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728816" y="2781233"/>
            <a:ext cx="352291" cy="32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728816" y="3383109"/>
            <a:ext cx="352291" cy="32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40" y="1080770"/>
            <a:ext cx="10967720" cy="56819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982720" y="2876550"/>
            <a:ext cx="396240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46065" y="4036695"/>
            <a:ext cx="386715" cy="331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05300" y="5196840"/>
            <a:ext cx="386715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2025-01-14T12:40:12Z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