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35"/>
          <a:stretch>
            <a:fillRect/>
          </a:stretch>
        </p:blipFill>
        <p:spPr>
          <a:xfrm>
            <a:off x="426085" y="2866568"/>
            <a:ext cx="11339830" cy="1124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50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8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9571" y="2511556"/>
            <a:ext cx="352292" cy="33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2342" y="3379464"/>
            <a:ext cx="352292" cy="33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01360" y="3379464"/>
            <a:ext cx="352292" cy="33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28916" y="3379464"/>
            <a:ext cx="342770" cy="33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35768" y="4132923"/>
            <a:ext cx="399899" cy="343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58992" y="4132923"/>
            <a:ext cx="399899" cy="343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83" y="1090930"/>
            <a:ext cx="11075035" cy="56045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920" y="2070735"/>
            <a:ext cx="10656000" cy="46085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2025-01-14T09:46:19Z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