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06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37730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88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02560" y="3272790"/>
            <a:ext cx="548195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49974" y="3750001"/>
            <a:ext cx="5779496" cy="3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9496" y="4236137"/>
            <a:ext cx="2323224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0373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78841" y="4994528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11788" y="4994528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5163" y="4994528"/>
            <a:ext cx="409420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7481" y="4994528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62720" y="4994528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405088" y="4994528"/>
            <a:ext cx="399899" cy="34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78144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7378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000" y="1183640"/>
            <a:ext cx="10414000" cy="5508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075305" y="1297305"/>
            <a:ext cx="21844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3500" y="1297305"/>
            <a:ext cx="209550" cy="23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3500" y="2514600"/>
            <a:ext cx="36703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9900" y="3775710"/>
            <a:ext cx="3670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90200" y="5115560"/>
            <a:ext cx="218440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411460" y="5474335"/>
            <a:ext cx="323215" cy="306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27545" y="5886450"/>
            <a:ext cx="367030" cy="323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87707" y="4522100"/>
            <a:ext cx="5712846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63975" y="4979670"/>
            <a:ext cx="675132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64310" y="5436870"/>
            <a:ext cx="607631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58" y="5904252"/>
            <a:ext cx="1770982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66</cp:revision>
  <dcterms:created xsi:type="dcterms:W3CDTF">2015-09-16T06:44:00Z</dcterms:created>
  <dcterms:modified xsi:type="dcterms:W3CDTF">2025-01-14T09:31:32Z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