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62450" y="3043555"/>
            <a:ext cx="3883660" cy="8642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503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9310" y="2145030"/>
            <a:ext cx="10229215" cy="1224280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 flipH="1">
            <a:off x="2783967" y="2132057"/>
            <a:ext cx="473075" cy="51625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6456172" y="2144757"/>
            <a:ext cx="473075" cy="51625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9120632" y="2132057"/>
            <a:ext cx="473075" cy="51625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2567432" y="2780392"/>
            <a:ext cx="473075" cy="51625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6240272" y="2780392"/>
            <a:ext cx="473075" cy="51625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0272522" y="2780392"/>
            <a:ext cx="473075" cy="51625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4963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3955" y="2544445"/>
            <a:ext cx="799200" cy="799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90260" y="2544445"/>
            <a:ext cx="799200" cy="799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950" y="3922395"/>
            <a:ext cx="799200" cy="7992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880" y="2544445"/>
            <a:ext cx="1576299" cy="7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676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58488" y="2176598"/>
            <a:ext cx="2332745" cy="323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57632" y="2176598"/>
            <a:ext cx="1456775" cy="333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69118" y="5310647"/>
            <a:ext cx="399899" cy="352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44332" y="5320173"/>
            <a:ext cx="399899" cy="34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284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87959" y="2815857"/>
            <a:ext cx="676020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11234" y="2825389"/>
            <a:ext cx="704584" cy="305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40755" y="3454507"/>
            <a:ext cx="752191" cy="2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49823" y="3464039"/>
            <a:ext cx="676020" cy="2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9420" y="3425910"/>
            <a:ext cx="371335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48967" y="3464039"/>
            <a:ext cx="676020" cy="2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8035" y="4331458"/>
            <a:ext cx="399899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2025-01-14T17:35:26Z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