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24" r:id="rId3"/>
    <p:sldId id="341" r:id="rId4"/>
    <p:sldId id="340" r:id="rId5"/>
    <p:sldId id="339" r:id="rId6"/>
    <p:sldId id="338" r:id="rId7"/>
    <p:sldId id="337" r:id="rId8"/>
    <p:sldId id="336" r:id="rId9"/>
    <p:sldId id="335" r:id="rId10"/>
    <p:sldId id="334" r:id="rId11"/>
    <p:sldId id="332" r:id="rId12"/>
    <p:sldId id="331" r:id="rId13"/>
    <p:sldId id="330" r:id="rId14"/>
    <p:sldId id="329" r:id="rId15"/>
    <p:sldId id="327" r:id="rId16"/>
    <p:sldId id="326" r:id="rId17"/>
    <p:sldId id="325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767" b="64402"/>
          <a:stretch>
            <a:fillRect/>
          </a:stretch>
        </p:blipFill>
        <p:spPr>
          <a:xfrm>
            <a:off x="3587750" y="3082290"/>
            <a:ext cx="5473065" cy="7556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802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67556" y="1300315"/>
            <a:ext cx="418942" cy="362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50176" y="1949000"/>
            <a:ext cx="418942" cy="362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96876" y="1949000"/>
            <a:ext cx="418942" cy="362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91183" y="1949000"/>
            <a:ext cx="418942" cy="362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827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53555" y="2442210"/>
            <a:ext cx="3044190" cy="41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72795" y="2988620"/>
            <a:ext cx="3018287" cy="343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387808" y="4457548"/>
            <a:ext cx="3570529" cy="343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711788" y="4972626"/>
            <a:ext cx="3361057" cy="343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743" y="1152525"/>
            <a:ext cx="10978515" cy="557022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467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25894" y="2101932"/>
            <a:ext cx="7636171" cy="57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3103920"/>
            <a:ext cx="2551738" cy="57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304895"/>
            <a:ext cx="11340000" cy="191787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92175" y="4149090"/>
            <a:ext cx="10233660" cy="76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3525" y="5076190"/>
            <a:ext cx="2555875" cy="125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605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83224" y="1367092"/>
            <a:ext cx="257078" cy="276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96675" y="5058870"/>
            <a:ext cx="5055869" cy="362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6070" y="5698015"/>
            <a:ext cx="752191" cy="324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715" y="2495550"/>
            <a:ext cx="8804275" cy="112458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08345" y="2637155"/>
            <a:ext cx="379730" cy="3873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63975" y="3235325"/>
            <a:ext cx="379730" cy="387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72126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90675"/>
            <a:ext cx="11340000" cy="509031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1340485"/>
            <a:ext cx="10712450" cy="4989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040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23035" y="2428240"/>
            <a:ext cx="412750" cy="338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16272" y="2480903"/>
            <a:ext cx="399899" cy="276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20453" y="2480903"/>
            <a:ext cx="104735" cy="276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96070" y="2480903"/>
            <a:ext cx="409420" cy="276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34770" y="3649980"/>
            <a:ext cx="529590" cy="440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273550" y="3649980"/>
            <a:ext cx="609600" cy="440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101410" y="3737807"/>
            <a:ext cx="238035" cy="276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719820" y="3618865"/>
            <a:ext cx="400050" cy="394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animBg="1"/>
      <p:bldP spid="9" grpId="0" bldLvl="0" animBg="1"/>
      <p:bldP spid="10" grpId="0" bldLvl="0" animBg="1"/>
      <p:bldP spid="11" grpId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7243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5815" y="2279015"/>
            <a:ext cx="8985250" cy="212153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99740" y="2421255"/>
            <a:ext cx="379730" cy="3873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24470" y="2421255"/>
            <a:ext cx="379730" cy="3873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55820" y="3146425"/>
            <a:ext cx="379730" cy="38735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31990" y="3146425"/>
            <a:ext cx="379730" cy="3873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32175" y="3861435"/>
            <a:ext cx="379730" cy="3873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28435" y="3861435"/>
            <a:ext cx="379730" cy="387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37639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2710" y="2762250"/>
            <a:ext cx="1679292" cy="8496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2605" y="2762250"/>
            <a:ext cx="1679292" cy="8496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rcRect l="1237" t="2760"/>
          <a:stretch>
            <a:fillRect/>
          </a:stretch>
        </p:blipFill>
        <p:spPr>
          <a:xfrm>
            <a:off x="4728210" y="2762250"/>
            <a:ext cx="868100" cy="8820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rcRect l="1237" t="2760"/>
          <a:stretch>
            <a:fillRect/>
          </a:stretch>
        </p:blipFill>
        <p:spPr>
          <a:xfrm>
            <a:off x="2125980" y="4351020"/>
            <a:ext cx="868100" cy="88200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71840" y="2762250"/>
            <a:ext cx="1679292" cy="84960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rcRect l="1237" t="2760"/>
          <a:stretch>
            <a:fillRect/>
          </a:stretch>
        </p:blipFill>
        <p:spPr>
          <a:xfrm>
            <a:off x="3700780" y="4351020"/>
            <a:ext cx="868100" cy="88200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rcRect l="1237" t="2760"/>
          <a:stretch>
            <a:fillRect/>
          </a:stretch>
        </p:blipFill>
        <p:spPr>
          <a:xfrm>
            <a:off x="5266055" y="4351020"/>
            <a:ext cx="868100" cy="88200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/>
          <a:srcRect l="1237" t="2760"/>
          <a:stretch>
            <a:fillRect/>
          </a:stretch>
        </p:blipFill>
        <p:spPr>
          <a:xfrm>
            <a:off x="7219950" y="4351020"/>
            <a:ext cx="868100" cy="88200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3"/>
          <a:srcRect l="1237" t="2760"/>
          <a:stretch>
            <a:fillRect/>
          </a:stretch>
        </p:blipFill>
        <p:spPr>
          <a:xfrm>
            <a:off x="8406130" y="4356100"/>
            <a:ext cx="868100" cy="88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059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77833" y="3186548"/>
            <a:ext cx="228513" cy="276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96480" y="3077845"/>
            <a:ext cx="538480" cy="461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72090" y="3167494"/>
            <a:ext cx="771234" cy="314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77833" y="3805798"/>
            <a:ext cx="266599" cy="266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72544" y="3796271"/>
            <a:ext cx="609369" cy="285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072090" y="3767690"/>
            <a:ext cx="704584" cy="352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139748" y="4415522"/>
            <a:ext cx="342770" cy="276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310629" y="4482210"/>
            <a:ext cx="533198" cy="209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072090" y="4377414"/>
            <a:ext cx="790277" cy="352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047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39546" y="3023988"/>
            <a:ext cx="1532947" cy="333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67355" y="3043036"/>
            <a:ext cx="1513904" cy="333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39697" y="5147785"/>
            <a:ext cx="418942" cy="361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34508" y="5147785"/>
            <a:ext cx="418942" cy="361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10176" y="5147785"/>
            <a:ext cx="428463" cy="361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30982" y="5862066"/>
            <a:ext cx="418942" cy="361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016221" y="5862066"/>
            <a:ext cx="418942" cy="361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047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02065" y="3023988"/>
            <a:ext cx="1133047" cy="323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87506" y="3738270"/>
            <a:ext cx="1180654" cy="342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40453" y="5147785"/>
            <a:ext cx="752191" cy="361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25541" y="5176356"/>
            <a:ext cx="742670" cy="295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40453" y="5862066"/>
            <a:ext cx="380856" cy="361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844836" y="5881114"/>
            <a:ext cx="742670" cy="323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539647" y="5890637"/>
            <a:ext cx="409420" cy="295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434408" y="5881114"/>
            <a:ext cx="752192" cy="323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2917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rcRect l="1237" t="2760"/>
          <a:stretch>
            <a:fillRect/>
          </a:stretch>
        </p:blipFill>
        <p:spPr>
          <a:xfrm>
            <a:off x="2846070" y="2286635"/>
            <a:ext cx="868100" cy="882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1237" t="2760"/>
          <a:stretch>
            <a:fillRect/>
          </a:stretch>
        </p:blipFill>
        <p:spPr>
          <a:xfrm>
            <a:off x="5227955" y="2286635"/>
            <a:ext cx="868100" cy="8820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rcRect l="1237" t="2760"/>
          <a:stretch>
            <a:fillRect/>
          </a:stretch>
        </p:blipFill>
        <p:spPr>
          <a:xfrm>
            <a:off x="7401560" y="2277110"/>
            <a:ext cx="868100" cy="8820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70705" y="3448050"/>
            <a:ext cx="1679292" cy="8496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21650" y="3448050"/>
            <a:ext cx="1679292" cy="84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272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58942" y="2311006"/>
            <a:ext cx="418942" cy="362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95969" y="2311006"/>
            <a:ext cx="418942" cy="362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4295495"/>
            <a:ext cx="11340000" cy="180251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719371" y="4390866"/>
            <a:ext cx="418942" cy="362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20228" y="5039391"/>
            <a:ext cx="418942" cy="371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2025-01-14T17:16:43Z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