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32175" y="3124200"/>
            <a:ext cx="5653405" cy="7080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76987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7395" y="242062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6720" y="2420620"/>
            <a:ext cx="799200" cy="799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065" y="3679825"/>
            <a:ext cx="799200" cy="7992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6285" y="3679825"/>
            <a:ext cx="799200" cy="799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040" y="3679825"/>
            <a:ext cx="799200" cy="7992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25005" y="3679825"/>
            <a:ext cx="799200" cy="7992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8235" y="4940935"/>
            <a:ext cx="799200" cy="7992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7310" y="4933950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79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053551" y="3330462"/>
            <a:ext cx="2389874" cy="314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35163" y="3778442"/>
            <a:ext cx="238035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77" y="3797505"/>
            <a:ext cx="399899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8967" y="4445648"/>
            <a:ext cx="380856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8790" y="5551302"/>
            <a:ext cx="399899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6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988820"/>
            <a:ext cx="9044305" cy="263398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2567432" y="2420347"/>
            <a:ext cx="2160270" cy="8642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167882" y="3284582"/>
            <a:ext cx="2160270" cy="717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711577" y="3356337"/>
            <a:ext cx="1944370" cy="8642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167882" y="2420347"/>
            <a:ext cx="2232025" cy="18002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927477" y="2420347"/>
            <a:ext cx="1800225" cy="18116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240272" y="2420347"/>
            <a:ext cx="2087880" cy="18002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9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606297" y="2064371"/>
            <a:ext cx="399899" cy="343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68312" y="3057537"/>
            <a:ext cx="1133047" cy="30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02569" y="3525471"/>
            <a:ext cx="1951889" cy="33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25239" y="3525471"/>
            <a:ext cx="1409168" cy="334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