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5" t="2234" r="61479" b="61569"/>
          <a:stretch>
            <a:fillRect/>
          </a:stretch>
        </p:blipFill>
        <p:spPr>
          <a:xfrm>
            <a:off x="3791585" y="3068955"/>
            <a:ext cx="4901565" cy="890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05" y="1080770"/>
            <a:ext cx="10918190" cy="5525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84830" y="2044065"/>
            <a:ext cx="71501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25490" y="2044065"/>
            <a:ext cx="678180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3540" y="2604135"/>
            <a:ext cx="105410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84055" y="3209925"/>
            <a:ext cx="185166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45285" y="3806825"/>
            <a:ext cx="72453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43630" y="4394200"/>
            <a:ext cx="103568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90410" y="4403090"/>
            <a:ext cx="1072515" cy="31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195195" y="5008880"/>
            <a:ext cx="72453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092065" y="4999990"/>
            <a:ext cx="1063625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1106150" y="5624195"/>
            <a:ext cx="33020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672590" y="6193155"/>
            <a:ext cx="66929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358640" y="6193155"/>
            <a:ext cx="70612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081520" y="6102350"/>
            <a:ext cx="1517015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11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68816" y="3442929"/>
            <a:ext cx="418942" cy="36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73198" y="3442929"/>
            <a:ext cx="418942" cy="361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16785" y="4567555"/>
            <a:ext cx="48895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82465" y="4567555"/>
            <a:ext cx="48895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6675" y="5290450"/>
            <a:ext cx="418942" cy="371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0820"/>
            <a:ext cx="11340000" cy="55373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2040" y="6597650"/>
            <a:ext cx="1503045" cy="9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1060" y="1224000"/>
            <a:ext cx="11340000" cy="8507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56815"/>
            <a:ext cx="11340000" cy="279750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34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06851" y="1348055"/>
            <a:ext cx="257078" cy="27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4911" y="1348055"/>
            <a:ext cx="238035" cy="27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5314" y="2664953"/>
            <a:ext cx="2275617" cy="324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7783" y="3332945"/>
            <a:ext cx="733148" cy="33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0403" y="4697557"/>
            <a:ext cx="742670" cy="31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271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99"/>
          <a:stretch>
            <a:fillRect/>
          </a:stretch>
        </p:blipFill>
        <p:spPr>
          <a:xfrm>
            <a:off x="1060450" y="1177925"/>
            <a:ext cx="10071100" cy="55581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0450" y="1268730"/>
            <a:ext cx="10002520" cy="543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9814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3861435"/>
            <a:ext cx="10716260" cy="1706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6459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2608580"/>
            <a:ext cx="1670400" cy="84634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2285" y="2608580"/>
            <a:ext cx="1670400" cy="84634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3075" y="2603500"/>
            <a:ext cx="1670400" cy="84634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4067810"/>
            <a:ext cx="1670400" cy="84634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4064635"/>
            <a:ext cx="849600" cy="84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192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5220" y="1672590"/>
            <a:ext cx="849600" cy="84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1663065"/>
            <a:ext cx="849600" cy="849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365" y="1672590"/>
            <a:ext cx="849600" cy="8496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045" y="1672590"/>
            <a:ext cx="1670400" cy="8463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330" y="3141345"/>
            <a:ext cx="1670400" cy="846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8967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205355"/>
            <a:ext cx="10296000" cy="2542009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28210" y="2277110"/>
            <a:ext cx="379730" cy="3873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20280" y="2277110"/>
            <a:ext cx="379730" cy="387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88030" y="2925445"/>
            <a:ext cx="379730" cy="387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28435" y="2925445"/>
            <a:ext cx="379730" cy="3873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43885" y="3573145"/>
            <a:ext cx="379730" cy="3873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655820" y="3573145"/>
            <a:ext cx="379730" cy="3873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9605" y="4293235"/>
            <a:ext cx="379730" cy="3873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0190" y="4326255"/>
            <a:ext cx="379730" cy="38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5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520352" y="2490447"/>
            <a:ext cx="238035" cy="20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6196" y="2490447"/>
            <a:ext cx="171385" cy="209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0503" y="3842594"/>
            <a:ext cx="1342518" cy="33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87556" y="3852116"/>
            <a:ext cx="761712" cy="32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4458" y="3833072"/>
            <a:ext cx="1342518" cy="342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10075" y="3833072"/>
            <a:ext cx="771235" cy="333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58589" y="4575800"/>
            <a:ext cx="342770" cy="314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57682" y="4566278"/>
            <a:ext cx="380856" cy="342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01259" y="5280440"/>
            <a:ext cx="390377" cy="342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09974" y="5318529"/>
            <a:ext cx="418942" cy="28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1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59748" y="2027588"/>
            <a:ext cx="418942" cy="373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8261" y="2037155"/>
            <a:ext cx="380856" cy="33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3249" y="2037155"/>
            <a:ext cx="723627" cy="353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8312" y="2773778"/>
            <a:ext cx="380856" cy="32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58740" y="2783344"/>
            <a:ext cx="399899" cy="3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43727" y="2792911"/>
            <a:ext cx="771234" cy="30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846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48564" y="2423719"/>
            <a:ext cx="295162" cy="27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81259" y="2499891"/>
            <a:ext cx="418942" cy="266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6397" y="3137837"/>
            <a:ext cx="390377" cy="314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73299" y="3832912"/>
            <a:ext cx="418942" cy="36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4080" y="3832912"/>
            <a:ext cx="418942" cy="36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05138" y="3832912"/>
            <a:ext cx="418942" cy="36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73819" y="3068879"/>
            <a:ext cx="295162" cy="276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48755" y="3049905"/>
            <a:ext cx="38608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8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2518" y="3110186"/>
            <a:ext cx="1142569" cy="35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6700" y="3110186"/>
            <a:ext cx="1094962" cy="352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68967" y="4577219"/>
            <a:ext cx="1075919" cy="32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06549" y="4577219"/>
            <a:ext cx="1114005" cy="32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40403" y="6063305"/>
            <a:ext cx="1104483" cy="28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87405" y="6044253"/>
            <a:ext cx="2599345" cy="32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2025-01-14T17:25:02Z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