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286"/>
          <a:stretch>
            <a:fillRect/>
          </a:stretch>
        </p:blipFill>
        <p:spPr>
          <a:xfrm>
            <a:off x="426085" y="2866250"/>
            <a:ext cx="11339830" cy="112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3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6225" y="3500755"/>
            <a:ext cx="3668395" cy="323659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05491" y="2482571"/>
            <a:ext cx="352292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3388361"/>
            <a:ext cx="352292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554" y="4284616"/>
            <a:ext cx="352292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80550" y="1052195"/>
            <a:ext cx="246380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542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276475"/>
            <a:ext cx="10901045" cy="316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2025-01-14T08:34:32Z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