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8165" y="3098165"/>
            <a:ext cx="3575050" cy="7791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3920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132330"/>
            <a:ext cx="9968230" cy="3028950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1576832" y="2996292"/>
            <a:ext cx="1926590" cy="12960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3791712" y="2996292"/>
            <a:ext cx="1800225" cy="12960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1487297" y="2996292"/>
            <a:ext cx="4536440" cy="12960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8090027" y="2996292"/>
            <a:ext cx="1966595" cy="12960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7968107" y="3021057"/>
            <a:ext cx="2232025" cy="127127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963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110" y="2543810"/>
            <a:ext cx="1576299" cy="7956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0540" y="2536825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4890" y="2540000"/>
            <a:ext cx="799200" cy="799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62285" y="2540000"/>
            <a:ext cx="799200" cy="799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110" y="3925570"/>
            <a:ext cx="799200" cy="799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1100" y="3932555"/>
            <a:ext cx="1576299" cy="7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09253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4558942" y="4938076"/>
            <a:ext cx="2466045" cy="323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3904" y="5566612"/>
            <a:ext cx="1418690" cy="33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68463" y="5557089"/>
            <a:ext cx="1732896" cy="3333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132330"/>
            <a:ext cx="9339580" cy="1129030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3575812" y="2132057"/>
            <a:ext cx="360045" cy="4324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376037" y="2132057"/>
            <a:ext cx="360045" cy="4324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343152" y="2780392"/>
            <a:ext cx="360045" cy="4324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6023737" y="2780392"/>
            <a:ext cx="360045" cy="4324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00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90" y="2397456"/>
            <a:ext cx="352292" cy="76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05239" y="2321134"/>
            <a:ext cx="714105" cy="257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35214" y="3504131"/>
            <a:ext cx="704584" cy="32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6196" y="4114710"/>
            <a:ext cx="695062" cy="32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