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1" r:id="rId4"/>
    <p:sldId id="330" r:id="rId5"/>
    <p:sldId id="329" r:id="rId6"/>
    <p:sldId id="328" r:id="rId7"/>
    <p:sldId id="327" r:id="rId8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018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35400" y="3165475"/>
            <a:ext cx="4521200" cy="5270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15" y="836930"/>
            <a:ext cx="6946900" cy="5568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698066" y="2269068"/>
            <a:ext cx="253999" cy="279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767666" y="3445934"/>
            <a:ext cx="253999" cy="279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807199" y="3445934"/>
            <a:ext cx="253999" cy="279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590800" y="4631268"/>
            <a:ext cx="253999" cy="279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647267" y="4639735"/>
            <a:ext cx="253999" cy="279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767666" y="5816601"/>
            <a:ext cx="253999" cy="279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240867" y="5825068"/>
            <a:ext cx="253999" cy="279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4360" y="1697990"/>
            <a:ext cx="10896600" cy="4648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64285" y="718185"/>
            <a:ext cx="6464300" cy="806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261532" y="4064001"/>
            <a:ext cx="4834467" cy="5418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53065" y="5689600"/>
            <a:ext cx="4834467" cy="5587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0705" y="1330960"/>
            <a:ext cx="10979150" cy="2978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2455" y="4506595"/>
            <a:ext cx="10947400" cy="1333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439333" y="3708400"/>
            <a:ext cx="5833534" cy="5249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56733" y="5207000"/>
            <a:ext cx="4157134" cy="5249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0725" y="1377950"/>
            <a:ext cx="10750550" cy="4102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32466" y="3285067"/>
            <a:ext cx="2175934" cy="4656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40932" y="4910667"/>
            <a:ext cx="2175934" cy="4656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170" y="764540"/>
            <a:ext cx="7975600" cy="5651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05199" y="2641601"/>
            <a:ext cx="5173134" cy="4656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269065" y="4258734"/>
            <a:ext cx="1075268" cy="4656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698999" y="4258734"/>
            <a:ext cx="2015067" cy="4656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379133" y="5867401"/>
            <a:ext cx="1253067" cy="4656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893733" y="5867401"/>
            <a:ext cx="1253067" cy="4656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2775" y="1543050"/>
            <a:ext cx="10966450" cy="3771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56266" y="3098801"/>
            <a:ext cx="948267" cy="4995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750733" y="3107268"/>
            <a:ext cx="948267" cy="4995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095999" y="3107268"/>
            <a:ext cx="999068" cy="4995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56267" y="4715935"/>
            <a:ext cx="609600" cy="4995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014133" y="4732868"/>
            <a:ext cx="1346199" cy="4995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588000" y="4724401"/>
            <a:ext cx="1346199" cy="4995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1" baseType="lpstr">
      <vt:lpstr>汉仪雅酷黑简</vt:lpstr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66</cp:revision>
  <dcterms:created xsi:type="dcterms:W3CDTF">2015-09-16T06:44:00Z</dcterms:created>
  <dcterms:modified xsi:type="dcterms:W3CDTF">2025-01-13T01:08:27Z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