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435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23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82317" y="1786906"/>
            <a:ext cx="1094962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1662" y="1796447"/>
            <a:ext cx="761711" cy="314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72896" y="2292569"/>
            <a:ext cx="1504382" cy="333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19244" y="2283028"/>
            <a:ext cx="818841" cy="34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8942" y="2798231"/>
            <a:ext cx="733148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21662" y="3800014"/>
            <a:ext cx="1075919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11183" y="3800014"/>
            <a:ext cx="1066397" cy="324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24534" y="3780933"/>
            <a:ext cx="1114005" cy="34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49985" y="4749165"/>
            <a:ext cx="10629265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69420" y="5278838"/>
            <a:ext cx="3237279" cy="343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30898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2175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750" y="4570730"/>
            <a:ext cx="1590675" cy="81153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4550410"/>
            <a:ext cx="1619885" cy="8426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7640" y="4530090"/>
            <a:ext cx="1659890" cy="87884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82100" y="4550410"/>
            <a:ext cx="1633220" cy="858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940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92040" y="1740084"/>
            <a:ext cx="399899" cy="34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9672" y="1740084"/>
            <a:ext cx="399899" cy="34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8790" y="2227498"/>
            <a:ext cx="399899" cy="34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145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40755" y="1767819"/>
            <a:ext cx="980705" cy="2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7290" y="1736725"/>
            <a:ext cx="1132840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6520" y="1706245"/>
            <a:ext cx="112331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50277" y="2693267"/>
            <a:ext cx="914055" cy="2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68362" y="2693267"/>
            <a:ext cx="1456775" cy="353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6876" y="2693267"/>
            <a:ext cx="1171133" cy="28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2105" y="3519170"/>
            <a:ext cx="460375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90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82770" y="3491448"/>
            <a:ext cx="371335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72795" y="3491448"/>
            <a:ext cx="371335" cy="257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68664" y="3939222"/>
            <a:ext cx="1970931" cy="323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34609" y="3939222"/>
            <a:ext cx="1104483" cy="33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5062" y="3958276"/>
            <a:ext cx="361813" cy="295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444937" y="4425103"/>
            <a:ext cx="685541" cy="333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10528" y="4930039"/>
            <a:ext cx="704584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14475" y="2270760"/>
            <a:ext cx="17907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83840" y="2204720"/>
            <a:ext cx="179070" cy="40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626100" y="2204720"/>
            <a:ext cx="17907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7845" y="2197100"/>
            <a:ext cx="189865" cy="420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70257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7277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8949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2025-01-14T09:13:35Z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