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120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26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463979" y="1338431"/>
            <a:ext cx="399899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615818" y="2520892"/>
            <a:ext cx="399899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76574" y="3693816"/>
            <a:ext cx="399899" cy="343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342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64433" y="3217599"/>
            <a:ext cx="761712" cy="34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16020" y="3217599"/>
            <a:ext cx="761712" cy="34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3217599"/>
            <a:ext cx="1475818" cy="34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415869" y="3789924"/>
            <a:ext cx="409420" cy="35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00302" y="3789924"/>
            <a:ext cx="409420" cy="352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30377" y="4371788"/>
            <a:ext cx="399899" cy="34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697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53954" y="2207381"/>
            <a:ext cx="399899" cy="34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284" y="2197834"/>
            <a:ext cx="409420" cy="353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53954" y="2770677"/>
            <a:ext cx="399899" cy="34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284" y="2770677"/>
            <a:ext cx="409420" cy="34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954" y="3343521"/>
            <a:ext cx="399899" cy="34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91284" y="3343521"/>
            <a:ext cx="409420" cy="343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33853" y="3945007"/>
            <a:ext cx="314206" cy="2673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3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263526" y="3158269"/>
            <a:ext cx="218992" cy="2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48866" y="3167797"/>
            <a:ext cx="828362" cy="323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7934" y="3129683"/>
            <a:ext cx="761712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25440" y="3872900"/>
            <a:ext cx="276120" cy="27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53602" y="3882428"/>
            <a:ext cx="590327" cy="266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86498" y="3844315"/>
            <a:ext cx="695063" cy="333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5927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063576" y="2529895"/>
            <a:ext cx="380856" cy="343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48564" y="2539427"/>
            <a:ext cx="352291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44735" y="3111352"/>
            <a:ext cx="390377" cy="324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7506" y="3130416"/>
            <a:ext cx="390377" cy="285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33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24685" y="2692863"/>
            <a:ext cx="409420" cy="352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48312" y="3799280"/>
            <a:ext cx="399899" cy="343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7240" y="2204720"/>
            <a:ext cx="6329045" cy="199961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2927477" y="2637517"/>
            <a:ext cx="2448560" cy="115125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927477" y="2708637"/>
            <a:ext cx="2520315" cy="5041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V="1">
            <a:off x="4007612" y="3212827"/>
            <a:ext cx="1368425" cy="58610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156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797229" y="3542452"/>
            <a:ext cx="399899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1712" y="4124450"/>
            <a:ext cx="409420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20403" y="4124450"/>
            <a:ext cx="399899" cy="343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0751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7539143" y="3997384"/>
            <a:ext cx="399899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5919" y="3997384"/>
            <a:ext cx="399899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719294" y="3997384"/>
            <a:ext cx="399899" cy="352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92191" y="4635930"/>
            <a:ext cx="1114005" cy="343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4587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835" y="2722880"/>
            <a:ext cx="10254615" cy="341376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487297" y="4225652"/>
            <a:ext cx="8352790" cy="15074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H="1">
            <a:off x="1559052" y="4148817"/>
            <a:ext cx="1944370" cy="15843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3575812" y="4148817"/>
            <a:ext cx="1953260" cy="158432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519547" y="4148817"/>
            <a:ext cx="1728470" cy="15119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463917" y="4004672"/>
            <a:ext cx="2304415" cy="172847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2025-01-14T09:28:35Z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