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0905" y="3081655"/>
            <a:ext cx="3078480" cy="7670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1548346"/>
            <a:ext cx="399899" cy="34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700" y="5229225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6845" y="5229225"/>
            <a:ext cx="799200" cy="799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1555" y="5219065"/>
            <a:ext cx="799200" cy="799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51620" y="5229225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7825" y="5222875"/>
            <a:ext cx="1576299" cy="7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44634" y="2358660"/>
            <a:ext cx="1989974" cy="33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9697" y="2358660"/>
            <a:ext cx="1104483" cy="33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06448" y="3111922"/>
            <a:ext cx="1275869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7758" y="3130992"/>
            <a:ext cx="304685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71989" y="3130992"/>
            <a:ext cx="390377" cy="314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09722" y="3121457"/>
            <a:ext cx="380856" cy="30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91738" y="3874719"/>
            <a:ext cx="2351788" cy="32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33652" y="3884254"/>
            <a:ext cx="399899" cy="286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467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1939" y="1300249"/>
            <a:ext cx="399899" cy="35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9068" y="2062749"/>
            <a:ext cx="399899" cy="34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63476" y="2062749"/>
            <a:ext cx="399899" cy="34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0881" y="2815716"/>
            <a:ext cx="409420" cy="35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0755" y="2815716"/>
            <a:ext cx="399899" cy="35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2770" y="4331183"/>
            <a:ext cx="399899" cy="34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