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19" r="55767" b="66206"/>
          <a:stretch>
            <a:fillRect/>
          </a:stretch>
        </p:blipFill>
        <p:spPr>
          <a:xfrm>
            <a:off x="3588068" y="3141485"/>
            <a:ext cx="5015865" cy="57503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4085" y="1148080"/>
            <a:ext cx="10308590" cy="4431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78575" y="2127885"/>
            <a:ext cx="38100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33335" y="3905250"/>
            <a:ext cx="701040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735" y="5574030"/>
            <a:ext cx="10308590" cy="11798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79955" y="6242050"/>
            <a:ext cx="105600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05" y="6250940"/>
            <a:ext cx="38100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1338798"/>
            <a:ext cx="428463" cy="36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1338798"/>
            <a:ext cx="418942" cy="36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43526" y="1338798"/>
            <a:ext cx="418942" cy="36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55" y="1066800"/>
            <a:ext cx="11032490" cy="552767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803775" y="4925060"/>
            <a:ext cx="4076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398635" y="4925060"/>
            <a:ext cx="407670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23075" y="5461635"/>
            <a:ext cx="52070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3691255" y="2780665"/>
            <a:ext cx="846000" cy="85992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5259705" y="2780665"/>
            <a:ext cx="846000" cy="85992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6302375" y="2780665"/>
            <a:ext cx="846000" cy="85992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8232140" y="2780665"/>
            <a:ext cx="846000" cy="85992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4430395" y="3843020"/>
            <a:ext cx="846000" cy="85992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5276215" y="3843020"/>
            <a:ext cx="846000" cy="8599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634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565" y="4230725"/>
            <a:ext cx="11340000" cy="177367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890" y="1152525"/>
            <a:ext cx="10396855" cy="5499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35070" y="2959100"/>
            <a:ext cx="218440" cy="244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0835" y="5123815"/>
            <a:ext cx="458470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4890" y="5167630"/>
            <a:ext cx="38417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70835" y="5726430"/>
            <a:ext cx="3841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4890" y="5726430"/>
            <a:ext cx="384175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80135" y="1844675"/>
            <a:ext cx="932688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0420" y="2708910"/>
            <a:ext cx="9326880" cy="85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536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7884" y="1872310"/>
            <a:ext cx="4903526" cy="362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17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726285"/>
            <a:ext cx="11340000" cy="346083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40" y="1824355"/>
            <a:ext cx="10683240" cy="3339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1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205355"/>
            <a:ext cx="9744710" cy="291274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343787" y="2925172"/>
            <a:ext cx="1728470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144012" y="2925172"/>
            <a:ext cx="1727835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415542" y="2925172"/>
            <a:ext cx="3528060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744462" y="2925172"/>
            <a:ext cx="1800225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544687" y="2925172"/>
            <a:ext cx="1800225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6744462" y="2925172"/>
            <a:ext cx="3600450" cy="14401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793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35" y="2277110"/>
            <a:ext cx="10680700" cy="13506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2040" y="2421255"/>
            <a:ext cx="379730" cy="387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480" y="2421255"/>
            <a:ext cx="379730" cy="387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76585" y="2348865"/>
            <a:ext cx="379730" cy="387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12795" y="3068955"/>
            <a:ext cx="379730" cy="38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380" y="3068955"/>
            <a:ext cx="379730" cy="387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696450" y="3068955"/>
            <a:ext cx="379730" cy="38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55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2802890" y="2708910"/>
            <a:ext cx="872490" cy="886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8165465" y="2708910"/>
            <a:ext cx="872490" cy="88646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7885" y="4240530"/>
            <a:ext cx="1679292" cy="849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6187440" y="4231005"/>
            <a:ext cx="872490" cy="8864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58605" y="4240530"/>
            <a:ext cx="1679292" cy="849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4089400" y="5754370"/>
            <a:ext cx="872490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1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3019235"/>
            <a:ext cx="409420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244" y="3009686"/>
            <a:ext cx="790277" cy="32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06196" y="2990588"/>
            <a:ext cx="390377" cy="343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20100" y="2990588"/>
            <a:ext cx="780755" cy="353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83425" y="3697223"/>
            <a:ext cx="314206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87808" y="3697223"/>
            <a:ext cx="752191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44282" y="3697223"/>
            <a:ext cx="304685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48664" y="3687674"/>
            <a:ext cx="752191" cy="31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7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78387" y="4090343"/>
            <a:ext cx="1171133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81863" y="4090343"/>
            <a:ext cx="1171133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9244" y="4737889"/>
            <a:ext cx="1171133" cy="361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409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77110"/>
            <a:ext cx="9928225" cy="2374265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2063877" y="2565127"/>
            <a:ext cx="1871980" cy="57594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063877" y="2492737"/>
            <a:ext cx="1871980" cy="6483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063877" y="3788772"/>
            <a:ext cx="1871980" cy="6483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063877" y="3861162"/>
            <a:ext cx="1871980" cy="57594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112252" y="2492737"/>
            <a:ext cx="1872615" cy="6483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112252" y="3141072"/>
            <a:ext cx="1872615" cy="122428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8112252" y="2565127"/>
            <a:ext cx="1872615" cy="122364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8112252" y="3788772"/>
            <a:ext cx="1872615" cy="64833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20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77934" y="3176771"/>
            <a:ext cx="41894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06649" y="3814994"/>
            <a:ext cx="41894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87506" y="5301005"/>
            <a:ext cx="41894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78236" y="5939228"/>
            <a:ext cx="418942" cy="361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9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3607840"/>
            <a:ext cx="6598337" cy="371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9647" y="4895113"/>
            <a:ext cx="390377" cy="362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4904649"/>
            <a:ext cx="1904282" cy="33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2025-01-14T17:15:38Z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