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24" r:id="rId3"/>
    <p:sldId id="343" r:id="rId4"/>
    <p:sldId id="342" r:id="rId5"/>
    <p:sldId id="341" r:id="rId6"/>
    <p:sldId id="340" r:id="rId7"/>
    <p:sldId id="339" r:id="rId8"/>
    <p:sldId id="337" r:id="rId9"/>
    <p:sldId id="336" r:id="rId10"/>
    <p:sldId id="335" r:id="rId11"/>
    <p:sldId id="334" r:id="rId12"/>
    <p:sldId id="333" r:id="rId13"/>
    <p:sldId id="331" r:id="rId14"/>
    <p:sldId id="330" r:id="rId15"/>
    <p:sldId id="329" r:id="rId16"/>
    <p:sldId id="328" r:id="rId17"/>
    <p:sldId id="327" r:id="rId18"/>
    <p:sldId id="326" r:id="rId19"/>
    <p:sldId id="325" r:id="rId20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gs" Target="tags/tag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28" r="60846" b="68549"/>
          <a:stretch>
            <a:fillRect/>
          </a:stretch>
        </p:blipFill>
        <p:spPr>
          <a:xfrm>
            <a:off x="4116070" y="3118485"/>
            <a:ext cx="4222750" cy="6623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313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0176" y="1338459"/>
            <a:ext cx="418942" cy="36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19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68261" y="2923628"/>
            <a:ext cx="1142569" cy="324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40" y="3496665"/>
            <a:ext cx="11340000" cy="124013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759224" y="4278902"/>
            <a:ext cx="1532947" cy="362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7989" y="4297981"/>
            <a:ext cx="761712" cy="33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30" y="1080770"/>
            <a:ext cx="10213975" cy="5546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7350" y="2059305"/>
            <a:ext cx="368935" cy="31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5680" y="2067560"/>
            <a:ext cx="351790" cy="26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92265" y="2076450"/>
            <a:ext cx="342900" cy="28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36305" y="2059305"/>
            <a:ext cx="368935" cy="309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61995" y="4944110"/>
            <a:ext cx="37719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23330" y="4944110"/>
            <a:ext cx="37719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53880" y="4944110"/>
            <a:ext cx="377190" cy="326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6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16221" y="1357659"/>
            <a:ext cx="418942" cy="324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67405" y="1376754"/>
            <a:ext cx="371335" cy="276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2760" y="2725420"/>
            <a:ext cx="36385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027" y="3524858"/>
            <a:ext cx="2104231" cy="35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40" y="1080770"/>
            <a:ext cx="10535920" cy="557339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770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5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793" y="1386203"/>
            <a:ext cx="238035" cy="267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811" y="1987310"/>
            <a:ext cx="1190176" cy="35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33954" y="1987310"/>
            <a:ext cx="1218741" cy="35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7078" y="3275396"/>
            <a:ext cx="418942" cy="36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7884" y="5231379"/>
            <a:ext cx="3580050" cy="362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4247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511020"/>
            <a:ext cx="11340000" cy="425394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" y="1565910"/>
            <a:ext cx="10678160" cy="4154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24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3291768"/>
            <a:ext cx="247556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25642" y="3215537"/>
            <a:ext cx="228513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4937" y="3253653"/>
            <a:ext cx="171385" cy="24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9335" y="3215640"/>
            <a:ext cx="368935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2040" y="3863501"/>
            <a:ext cx="247556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44685" y="3930204"/>
            <a:ext cx="238035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67808" y="3930204"/>
            <a:ext cx="247556" cy="276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95535" y="3798570"/>
            <a:ext cx="30289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4885" y="4362450"/>
            <a:ext cx="1946910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5518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96465"/>
            <a:ext cx="10257790" cy="1882775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1765" y="2277110"/>
            <a:ext cx="379730" cy="387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480550" y="2277110"/>
            <a:ext cx="379730" cy="3873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855595" y="2925445"/>
            <a:ext cx="379730" cy="3873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570" y="2925445"/>
            <a:ext cx="379730" cy="3873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3573145"/>
            <a:ext cx="379730" cy="3873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688705" y="3573145"/>
            <a:ext cx="379730" cy="38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249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0805" y="2626995"/>
            <a:ext cx="1679292" cy="84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2626995"/>
            <a:ext cx="1679292" cy="849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7651750" y="2607945"/>
            <a:ext cx="867600" cy="88149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10378440" y="2618105"/>
            <a:ext cx="867600" cy="88149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3432175" y="4058285"/>
            <a:ext cx="867600" cy="88149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4819015" y="4058285"/>
            <a:ext cx="867600" cy="88149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6393815" y="4058285"/>
            <a:ext cx="867600" cy="881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170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1720215"/>
            <a:ext cx="1679292" cy="84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4780" y="1720215"/>
            <a:ext cx="1679292" cy="8496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3160395"/>
            <a:ext cx="1679292" cy="849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6321425" y="1717040"/>
            <a:ext cx="867600" cy="881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470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64080" y="2312814"/>
            <a:ext cx="238035" cy="267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44181" y="2341467"/>
            <a:ext cx="314206" cy="2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9546" y="2255508"/>
            <a:ext cx="799798" cy="362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2797530"/>
            <a:ext cx="11340000" cy="243700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6957910" y="2940883"/>
            <a:ext cx="352292" cy="22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81286" y="2902655"/>
            <a:ext cx="295164" cy="31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3955" y="3415665"/>
            <a:ext cx="42164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44963" y="4125936"/>
            <a:ext cx="780755" cy="32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395139" y="4135493"/>
            <a:ext cx="409420" cy="305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35150" y="4660900"/>
            <a:ext cx="508635" cy="39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9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92292" y="2245468"/>
            <a:ext cx="418942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9722" y="2245468"/>
            <a:ext cx="418942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6675" y="2245468"/>
            <a:ext cx="418942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92292" y="2865986"/>
            <a:ext cx="418942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0579" y="2865986"/>
            <a:ext cx="418942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776675" y="2865986"/>
            <a:ext cx="418942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3627" y="3476958"/>
            <a:ext cx="418942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9722" y="3476958"/>
            <a:ext cx="418942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76675" y="3476958"/>
            <a:ext cx="418942" cy="362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75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49571" y="2293185"/>
            <a:ext cx="2456523" cy="343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0377" y="2312277"/>
            <a:ext cx="1456776" cy="31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0200" y="2849880"/>
            <a:ext cx="46863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320" y="2868930"/>
            <a:ext cx="38290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8942" y="3524657"/>
            <a:ext cx="352292" cy="334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81662" y="3562842"/>
            <a:ext cx="361813" cy="267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901712" y="4278814"/>
            <a:ext cx="361813" cy="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43375" y="4154712"/>
            <a:ext cx="333249" cy="31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827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76926" y="3055390"/>
            <a:ext cx="276121" cy="28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58790" y="3675392"/>
            <a:ext cx="504634" cy="27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236" y="3637238"/>
            <a:ext cx="1685290" cy="34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29924" y="4285855"/>
            <a:ext cx="295163" cy="28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95869" y="4362163"/>
            <a:ext cx="656977" cy="276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68265" y="4831715"/>
            <a:ext cx="1798320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2025-01-14T17:18:55Z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