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72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33373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35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82267" y="2614739"/>
            <a:ext cx="352292" cy="3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3443468"/>
            <a:ext cx="342770" cy="333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62418" y="4472234"/>
            <a:ext cx="342770" cy="323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008735"/>
            <a:ext cx="11340000" cy="57519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009140"/>
            <a:ext cx="10925810" cy="47047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2025-01-14T09:26:29Z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