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35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5197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5805170"/>
            <a:ext cx="1670685" cy="86614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8085" y="5825490"/>
            <a:ext cx="1642110" cy="8388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500" y="5825490"/>
            <a:ext cx="1621155" cy="8388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3625" y="5825490"/>
            <a:ext cx="1617345" cy="861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7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82216" y="2959662"/>
            <a:ext cx="399899" cy="3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4508" y="3522322"/>
            <a:ext cx="409420" cy="352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06297" y="4084982"/>
            <a:ext cx="399899" cy="352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65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26246" y="3360870"/>
            <a:ext cx="399899" cy="35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7380" y="5058920"/>
            <a:ext cx="399899" cy="34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5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17875"/>
            <a:ext cx="11340000" cy="2213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2360" y="3933825"/>
            <a:ext cx="42735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0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541" y="1595412"/>
            <a:ext cx="409420" cy="35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5541" y="3395334"/>
            <a:ext cx="399899" cy="34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5925" y="4836795"/>
            <a:ext cx="34988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834470"/>
            <a:ext cx="399899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73450" y="2834470"/>
            <a:ext cx="399899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5491" y="2834470"/>
            <a:ext cx="409420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4130470"/>
            <a:ext cx="1999496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8942" y="4130470"/>
            <a:ext cx="2494609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0956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6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3220" y="1428750"/>
            <a:ext cx="6053455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1662" y="2090636"/>
            <a:ext cx="6341259" cy="34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82540" y="2606675"/>
            <a:ext cx="641350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1270" y="3206115"/>
            <a:ext cx="644144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99685" y="3815715"/>
            <a:ext cx="639191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30226" y="4519121"/>
            <a:ext cx="2113753" cy="314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bldLvl="0" animBg="1"/>
      <p:bldP spid="9" grpId="0" bldLvl="0" animBg="1"/>
      <p:bldP spid="11" grpId="0" bldLvl="0" animBg="1"/>
      <p:bldP spid="1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2025-01-14T09:30:54Z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