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37"/>
          <a:stretch>
            <a:fillRect/>
          </a:stretch>
        </p:blipFill>
        <p:spPr>
          <a:xfrm>
            <a:off x="426085" y="2110600"/>
            <a:ext cx="11339830" cy="2636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48115" y="4076700"/>
            <a:ext cx="2923540" cy="96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96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36405" y="980440"/>
            <a:ext cx="245364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995" y="2060575"/>
            <a:ext cx="10330180" cy="113855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9695" y="2132330"/>
            <a:ext cx="324000" cy="35683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83655" y="2132330"/>
            <a:ext cx="324000" cy="35683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64015" y="2132330"/>
            <a:ext cx="324000" cy="35683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5595" y="2708910"/>
            <a:ext cx="324000" cy="35683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87620" y="2708910"/>
            <a:ext cx="324000" cy="35683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336405" y="2708910"/>
            <a:ext cx="324000" cy="356831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90040" y="4436745"/>
            <a:ext cx="1576299" cy="79560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19600" y="4426585"/>
            <a:ext cx="799200" cy="7992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69000" y="4426585"/>
            <a:ext cx="799200" cy="7992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0005" y="4436745"/>
            <a:ext cx="1576299" cy="7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377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73652" y="2309642"/>
            <a:ext cx="323727" cy="28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10931" y="2309642"/>
            <a:ext cx="323727" cy="295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57732" y="2319165"/>
            <a:ext cx="333249" cy="276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63979" y="2623907"/>
            <a:ext cx="352292" cy="28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82518" y="2614384"/>
            <a:ext cx="342770" cy="295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58387" y="2633430"/>
            <a:ext cx="295162" cy="23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67405" y="2614384"/>
            <a:ext cx="314206" cy="266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76624" y="2614384"/>
            <a:ext cx="323727" cy="295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02166" y="5071364"/>
            <a:ext cx="399899" cy="342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816272" y="5623708"/>
            <a:ext cx="399899" cy="342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816272" y="6176052"/>
            <a:ext cx="399899" cy="342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286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5701511" y="4085040"/>
            <a:ext cx="333249" cy="305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20000" y="4085040"/>
            <a:ext cx="1075919" cy="314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806498" y="4619101"/>
            <a:ext cx="742670" cy="343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06045" y="4619101"/>
            <a:ext cx="742670" cy="333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6615" y="2120265"/>
            <a:ext cx="2353590" cy="79920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960" y="3099435"/>
            <a:ext cx="799200" cy="799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8100" y="3091815"/>
            <a:ext cx="799200" cy="79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65</cp:revision>
  <dcterms:created xsi:type="dcterms:W3CDTF">2015-09-16T06:44:00Z</dcterms:created>
  <dcterms:modified xsi:type="dcterms:W3CDTF">2025-01-14T09:36:51Z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