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4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9740" y="3068955"/>
            <a:ext cx="6314440" cy="8299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86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276475"/>
            <a:ext cx="9544050" cy="128143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215" y="2348865"/>
            <a:ext cx="324000" cy="3568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810" y="2348865"/>
            <a:ext cx="324000" cy="356831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68205" y="2348865"/>
            <a:ext cx="324000" cy="356831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27125" y="3025775"/>
            <a:ext cx="324000" cy="3568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95775" y="3025775"/>
            <a:ext cx="324000" cy="356831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3025775"/>
            <a:ext cx="324000" cy="356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58385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7330" y="262255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9010" y="2615565"/>
            <a:ext cx="799200" cy="799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78425" y="4076700"/>
            <a:ext cx="799200" cy="799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25870" y="4076700"/>
            <a:ext cx="799200" cy="799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1775" y="4076700"/>
            <a:ext cx="799200" cy="799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3235" y="4076700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796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53602" y="3390859"/>
            <a:ext cx="409420" cy="343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30377" y="4078145"/>
            <a:ext cx="399899" cy="353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1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91989" y="4540162"/>
            <a:ext cx="399899" cy="34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35" y="4540162"/>
            <a:ext cx="399899" cy="34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28916" y="4540162"/>
            <a:ext cx="409420" cy="343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4357" y="5407320"/>
            <a:ext cx="704584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81561" y="5426378"/>
            <a:ext cx="695063" cy="27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2025-01-14T17:54:07Z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