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40" r:id="rId5"/>
    <p:sldId id="339" r:id="rId6"/>
    <p:sldId id="337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64402"/>
          <a:stretch>
            <a:fillRect/>
          </a:stretch>
        </p:blipFill>
        <p:spPr>
          <a:xfrm>
            <a:off x="3587750" y="3082290"/>
            <a:ext cx="5307965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07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26146" y="2996749"/>
            <a:ext cx="6207960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4008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1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017395"/>
            <a:ext cx="1250950" cy="1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40995" y="3022600"/>
            <a:ext cx="10822940" cy="12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0995" y="4048760"/>
            <a:ext cx="474154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3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1309810"/>
            <a:ext cx="418942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0176" y="3359720"/>
            <a:ext cx="418942" cy="362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5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68161" y="1998653"/>
            <a:ext cx="4694055" cy="363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125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65" y="1582775"/>
            <a:ext cx="11340000" cy="42251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545" y="1628140"/>
            <a:ext cx="10720070" cy="4150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79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2298065"/>
            <a:ext cx="10353040" cy="345376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703832" y="3572872"/>
            <a:ext cx="5184775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632077" y="3572872"/>
            <a:ext cx="1800225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3432302" y="3572872"/>
            <a:ext cx="1727835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5231892" y="3572872"/>
            <a:ext cx="1728470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688832" y="3572872"/>
            <a:ext cx="1800225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8760587" y="3572872"/>
            <a:ext cx="1728470" cy="10801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65" y="1009015"/>
            <a:ext cx="10643870" cy="56984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8165" y="2367915"/>
            <a:ext cx="1560830" cy="7899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7258685" y="2367915"/>
            <a:ext cx="795020" cy="80772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8616315" y="2367915"/>
            <a:ext cx="795020" cy="80772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9973945" y="2359660"/>
            <a:ext cx="795020" cy="80772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1722755" y="3798570"/>
            <a:ext cx="795020" cy="80772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2685" y="3808095"/>
            <a:ext cx="1560830" cy="7899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8462645" y="3798570"/>
            <a:ext cx="795020" cy="80772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9940925" y="3798570"/>
            <a:ext cx="795020" cy="80772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55" y="5247640"/>
            <a:ext cx="1560830" cy="78994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4502150" y="5238115"/>
            <a:ext cx="795020" cy="80772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980430" y="5238750"/>
            <a:ext cx="795020" cy="80772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91040" y="5247005"/>
            <a:ext cx="1560830" cy="789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3101190"/>
            <a:ext cx="409420" cy="304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44937" y="3091662"/>
            <a:ext cx="761712" cy="33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3072604"/>
            <a:ext cx="409420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48362" y="3072604"/>
            <a:ext cx="742670" cy="34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25" y="4559110"/>
            <a:ext cx="409420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06901" y="4559110"/>
            <a:ext cx="742670" cy="323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15365" y="4578168"/>
            <a:ext cx="418942" cy="31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38870" y="4471035"/>
            <a:ext cx="7829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5214975"/>
            <a:ext cx="11340000" cy="547965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6586855" y="5258435"/>
            <a:ext cx="462280" cy="38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38162" y="5330336"/>
            <a:ext cx="399899" cy="32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1190345"/>
            <a:ext cx="11340000" cy="41530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83694" y="4714680"/>
            <a:ext cx="1171133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54223" y="4714680"/>
            <a:ext cx="1180654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3845" y="4714680"/>
            <a:ext cx="1551989" cy="361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70" y="5472150"/>
            <a:ext cx="11340000" cy="12545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687146" y="5548763"/>
            <a:ext cx="409420" cy="335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885837" y="5558340"/>
            <a:ext cx="390377" cy="30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87146" y="6276595"/>
            <a:ext cx="380856" cy="36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1889" y="3399220"/>
            <a:ext cx="418942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460" y="3399220"/>
            <a:ext cx="418942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25793" y="5154661"/>
            <a:ext cx="418942" cy="362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11032" y="5154661"/>
            <a:ext cx="418942" cy="372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2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360847"/>
            <a:ext cx="418942" cy="36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272" y="2360847"/>
            <a:ext cx="428463" cy="36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49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05355"/>
            <a:ext cx="9876790" cy="2816860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495677" y="2565127"/>
            <a:ext cx="2592705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495677" y="2565127"/>
            <a:ext cx="2592705" cy="79184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3575812" y="3356972"/>
            <a:ext cx="151257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472297" y="2565127"/>
            <a:ext cx="144018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472297" y="2565127"/>
            <a:ext cx="151257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472297" y="4077062"/>
            <a:ext cx="151257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472297" y="4077062"/>
            <a:ext cx="1512570" cy="72009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54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135505" y="2258060"/>
            <a:ext cx="867600" cy="8814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3935730" y="2258060"/>
            <a:ext cx="867600" cy="8814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0890" y="2277110"/>
            <a:ext cx="1679292" cy="8496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123440" y="3409950"/>
            <a:ext cx="867600" cy="881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3400425"/>
            <a:ext cx="1679292" cy="84960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2235" y="4547235"/>
            <a:ext cx="1679292" cy="849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680" y="4547235"/>
            <a:ext cx="1679292" cy="8496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4755" y="4552315"/>
            <a:ext cx="1679292" cy="84960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1372235" y="5671185"/>
            <a:ext cx="867600" cy="881492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4871720" y="5680710"/>
            <a:ext cx="1679575" cy="8496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7513955" y="5685155"/>
            <a:ext cx="867600" cy="881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